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02" r:id="rId1"/>
  </p:sldMasterIdLst>
  <p:notesMasterIdLst>
    <p:notesMasterId r:id="rId38"/>
  </p:notesMasterIdLst>
  <p:sldIdLst>
    <p:sldId id="284" r:id="rId2"/>
    <p:sldId id="320" r:id="rId3"/>
    <p:sldId id="319" r:id="rId4"/>
    <p:sldId id="315" r:id="rId5"/>
    <p:sldId id="316" r:id="rId6"/>
    <p:sldId id="321" r:id="rId7"/>
    <p:sldId id="322" r:id="rId8"/>
    <p:sldId id="323" r:id="rId9"/>
    <p:sldId id="326" r:id="rId10"/>
    <p:sldId id="324" r:id="rId11"/>
    <p:sldId id="317" r:id="rId12"/>
    <p:sldId id="327" r:id="rId13"/>
    <p:sldId id="328" r:id="rId14"/>
    <p:sldId id="329" r:id="rId15"/>
    <p:sldId id="330" r:id="rId16"/>
    <p:sldId id="348" r:id="rId17"/>
    <p:sldId id="286" r:id="rId18"/>
    <p:sldId id="332" r:id="rId19"/>
    <p:sldId id="333" r:id="rId20"/>
    <p:sldId id="334" r:id="rId21"/>
    <p:sldId id="335" r:id="rId22"/>
    <p:sldId id="336" r:id="rId23"/>
    <p:sldId id="337" r:id="rId24"/>
    <p:sldId id="349" r:id="rId25"/>
    <p:sldId id="313" r:id="rId26"/>
    <p:sldId id="339" r:id="rId27"/>
    <p:sldId id="340" r:id="rId28"/>
    <p:sldId id="341" r:id="rId29"/>
    <p:sldId id="342" r:id="rId30"/>
    <p:sldId id="350" r:id="rId31"/>
    <p:sldId id="314" r:id="rId32"/>
    <p:sldId id="343" r:id="rId33"/>
    <p:sldId id="344" r:id="rId34"/>
    <p:sldId id="345" r:id="rId35"/>
    <p:sldId id="346" r:id="rId36"/>
    <p:sldId id="351" r:id="rId3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EB1"/>
    <a:srgbClr val="6E5FA9"/>
    <a:srgbClr val="8064A2"/>
    <a:srgbClr val="DE7130"/>
    <a:srgbClr val="5572B8"/>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279" autoAdjust="0"/>
    <p:restoredTop sz="94660"/>
  </p:normalViewPr>
  <p:slideViewPr>
    <p:cSldViewPr snapToGrid="0">
      <p:cViewPr varScale="1">
        <p:scale>
          <a:sx n="87" d="100"/>
          <a:sy n="87" d="100"/>
        </p:scale>
        <p:origin x="6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0050F-BF8E-4031-99DC-FAA0224A90D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zh-CN" altLang="en-US"/>
        </a:p>
      </dgm:t>
    </dgm:pt>
    <dgm:pt modelId="{5697630E-3D51-418F-882C-1393397FE7C4}" type="pres">
      <dgm:prSet presAssocID="{CFA0050F-BF8E-4031-99DC-FAA0224A90DE}" presName="Name0" presStyleCnt="0">
        <dgm:presLayoutVars>
          <dgm:chPref val="1"/>
          <dgm:dir/>
          <dgm:animOne val="branch"/>
          <dgm:animLvl val="lvl"/>
          <dgm:resizeHandles val="exact"/>
        </dgm:presLayoutVars>
      </dgm:prSet>
      <dgm:spPr/>
      <dgm:t>
        <a:bodyPr/>
        <a:lstStyle/>
        <a:p>
          <a:endParaRPr lang="zh-CN" altLang="en-US"/>
        </a:p>
      </dgm:t>
    </dgm:pt>
  </dgm:ptLst>
  <dgm:cxnLst>
    <dgm:cxn modelId="{F8EB20BF-4445-4AFC-9B58-91433D0CC2A9}" type="presOf" srcId="{CFA0050F-BF8E-4031-99DC-FAA0224A90DE}" destId="{5697630E-3D51-418F-882C-1393397FE7C4}" srcOrd="0"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33C860-5F93-4A64-AEFB-DF7FDF2CCFC5}"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4F4B8EBF-BBD8-404B-8D6C-8102DAAFBFF9}">
      <dgm:prSet phldrT="[文本]" custT="1"/>
      <dgm:spPr/>
      <dgm:t>
        <a:bodyPr/>
        <a:lstStyle/>
        <a:p>
          <a:r>
            <a:rPr lang="zh-CN" altLang="en-US" sz="2400" dirty="0"/>
            <a:t>老项目纳税方法</a:t>
          </a:r>
        </a:p>
      </dgm:t>
    </dgm:pt>
    <dgm:pt modelId="{F44EDDD4-32E6-45D0-A210-2EF5F4AE6E99}" type="parTrans" cxnId="{F710E074-FFD9-4E92-BC28-9F9C5D63B72F}">
      <dgm:prSet/>
      <dgm:spPr/>
      <dgm:t>
        <a:bodyPr/>
        <a:lstStyle/>
        <a:p>
          <a:endParaRPr lang="zh-CN" altLang="en-US"/>
        </a:p>
      </dgm:t>
    </dgm:pt>
    <dgm:pt modelId="{EB742A89-1F45-4CCC-A879-7C3E81B7FDFA}" type="sibTrans" cxnId="{F710E074-FFD9-4E92-BC28-9F9C5D63B72F}">
      <dgm:prSet/>
      <dgm:spPr/>
      <dgm:t>
        <a:bodyPr/>
        <a:lstStyle/>
        <a:p>
          <a:endParaRPr lang="zh-CN" altLang="en-US"/>
        </a:p>
      </dgm:t>
    </dgm:pt>
    <dgm:pt modelId="{35E06FA0-3EEC-4CAE-9A8A-2EA9AF2F65F0}">
      <dgm:prSet phldrT="[文本]" custT="1"/>
      <dgm:spPr/>
      <dgm:t>
        <a:bodyPr/>
        <a:lstStyle/>
        <a:p>
          <a:r>
            <a:rPr lang="zh-CN" altLang="en-US" sz="2400" dirty="0"/>
            <a:t>简易计税</a:t>
          </a:r>
        </a:p>
      </dgm:t>
    </dgm:pt>
    <dgm:pt modelId="{1AB0B1BB-0E2F-4F72-9818-18034063D6FA}" type="parTrans" cxnId="{B47A5F10-21E8-40FC-A8F1-C8FFD690F6B2}">
      <dgm:prSet/>
      <dgm:spPr/>
      <dgm:t>
        <a:bodyPr/>
        <a:lstStyle/>
        <a:p>
          <a:endParaRPr lang="zh-CN" altLang="en-US"/>
        </a:p>
      </dgm:t>
    </dgm:pt>
    <dgm:pt modelId="{78859342-EEDA-4423-8E11-4ABAE655CFD8}" type="sibTrans" cxnId="{B47A5F10-21E8-40FC-A8F1-C8FFD690F6B2}">
      <dgm:prSet/>
      <dgm:spPr/>
      <dgm:t>
        <a:bodyPr/>
        <a:lstStyle/>
        <a:p>
          <a:endParaRPr lang="zh-CN" altLang="en-US"/>
        </a:p>
      </dgm:t>
    </dgm:pt>
    <dgm:pt modelId="{706F46DA-3CBA-4001-B94E-08AE5DA33A63}">
      <dgm:prSet phldrT="[文本]" custT="1"/>
      <dgm:spPr/>
      <dgm:t>
        <a:bodyPr/>
        <a:lstStyle/>
        <a:p>
          <a:r>
            <a:rPr lang="zh-CN" altLang="en-US" sz="2400" dirty="0"/>
            <a:t>一般计税</a:t>
          </a:r>
        </a:p>
      </dgm:t>
    </dgm:pt>
    <dgm:pt modelId="{B12E6BCD-2954-41F4-B585-69F89C81949B}" type="parTrans" cxnId="{9BAF9C24-7EA0-4B3C-BA39-BBDCFFFA82A5}">
      <dgm:prSet/>
      <dgm:spPr/>
      <dgm:t>
        <a:bodyPr/>
        <a:lstStyle/>
        <a:p>
          <a:endParaRPr lang="zh-CN" altLang="en-US"/>
        </a:p>
      </dgm:t>
    </dgm:pt>
    <dgm:pt modelId="{8A778438-55AA-4D89-8494-0D6EB6ACFB8E}" type="sibTrans" cxnId="{9BAF9C24-7EA0-4B3C-BA39-BBDCFFFA82A5}">
      <dgm:prSet/>
      <dgm:spPr/>
      <dgm:t>
        <a:bodyPr/>
        <a:lstStyle/>
        <a:p>
          <a:endParaRPr lang="zh-CN" altLang="en-US"/>
        </a:p>
      </dgm:t>
    </dgm:pt>
    <dgm:pt modelId="{03571303-10C9-4974-AFAA-146E43B42005}" type="pres">
      <dgm:prSet presAssocID="{9E33C860-5F93-4A64-AEFB-DF7FDF2CCFC5}" presName="diagram" presStyleCnt="0">
        <dgm:presLayoutVars>
          <dgm:chPref val="1"/>
          <dgm:dir/>
          <dgm:animOne val="branch"/>
          <dgm:animLvl val="lvl"/>
          <dgm:resizeHandles val="exact"/>
        </dgm:presLayoutVars>
      </dgm:prSet>
      <dgm:spPr/>
      <dgm:t>
        <a:bodyPr/>
        <a:lstStyle/>
        <a:p>
          <a:endParaRPr lang="zh-CN" altLang="en-US"/>
        </a:p>
      </dgm:t>
    </dgm:pt>
    <dgm:pt modelId="{6C98812F-C07E-4EC7-BA8B-5C7C3C548C3C}" type="pres">
      <dgm:prSet presAssocID="{4F4B8EBF-BBD8-404B-8D6C-8102DAAFBFF9}" presName="root1" presStyleCnt="0"/>
      <dgm:spPr/>
    </dgm:pt>
    <dgm:pt modelId="{73F083AA-7C36-4009-8127-57F5F607BFC9}" type="pres">
      <dgm:prSet presAssocID="{4F4B8EBF-BBD8-404B-8D6C-8102DAAFBFF9}" presName="LevelOneTextNode" presStyleLbl="node0" presStyleIdx="0" presStyleCnt="1" custScaleY="60792">
        <dgm:presLayoutVars>
          <dgm:chPref val="3"/>
        </dgm:presLayoutVars>
      </dgm:prSet>
      <dgm:spPr/>
      <dgm:t>
        <a:bodyPr/>
        <a:lstStyle/>
        <a:p>
          <a:endParaRPr lang="zh-CN" altLang="en-US"/>
        </a:p>
      </dgm:t>
    </dgm:pt>
    <dgm:pt modelId="{43070094-4B69-462F-AA8F-FB819C671C5B}" type="pres">
      <dgm:prSet presAssocID="{4F4B8EBF-BBD8-404B-8D6C-8102DAAFBFF9}" presName="level2hierChild" presStyleCnt="0"/>
      <dgm:spPr/>
    </dgm:pt>
    <dgm:pt modelId="{8436B866-C555-4EC1-A700-CCF2474D43AF}" type="pres">
      <dgm:prSet presAssocID="{1AB0B1BB-0E2F-4F72-9818-18034063D6FA}" presName="conn2-1" presStyleLbl="parChTrans1D2" presStyleIdx="0" presStyleCnt="2"/>
      <dgm:spPr/>
      <dgm:t>
        <a:bodyPr/>
        <a:lstStyle/>
        <a:p>
          <a:endParaRPr lang="zh-CN" altLang="en-US"/>
        </a:p>
      </dgm:t>
    </dgm:pt>
    <dgm:pt modelId="{148DB65D-246F-49D8-8EFE-88B7417A12DE}" type="pres">
      <dgm:prSet presAssocID="{1AB0B1BB-0E2F-4F72-9818-18034063D6FA}" presName="connTx" presStyleLbl="parChTrans1D2" presStyleIdx="0" presStyleCnt="2"/>
      <dgm:spPr/>
      <dgm:t>
        <a:bodyPr/>
        <a:lstStyle/>
        <a:p>
          <a:endParaRPr lang="zh-CN" altLang="en-US"/>
        </a:p>
      </dgm:t>
    </dgm:pt>
    <dgm:pt modelId="{02C872DF-5A25-44CF-BCAE-8235E099EE4B}" type="pres">
      <dgm:prSet presAssocID="{35E06FA0-3EEC-4CAE-9A8A-2EA9AF2F65F0}" presName="root2" presStyleCnt="0"/>
      <dgm:spPr/>
    </dgm:pt>
    <dgm:pt modelId="{33B10921-5B8B-4A3C-82AB-A6654429B703}" type="pres">
      <dgm:prSet presAssocID="{35E06FA0-3EEC-4CAE-9A8A-2EA9AF2F65F0}" presName="LevelTwoTextNode" presStyleLbl="node2" presStyleIdx="0" presStyleCnt="2" custScaleX="77592" custScaleY="67282" custLinFactNeighborX="1029" custLinFactNeighborY="-13380">
        <dgm:presLayoutVars>
          <dgm:chPref val="3"/>
        </dgm:presLayoutVars>
      </dgm:prSet>
      <dgm:spPr/>
      <dgm:t>
        <a:bodyPr/>
        <a:lstStyle/>
        <a:p>
          <a:endParaRPr lang="zh-CN" altLang="en-US"/>
        </a:p>
      </dgm:t>
    </dgm:pt>
    <dgm:pt modelId="{B0E81711-D11F-4BAA-8819-658569B21250}" type="pres">
      <dgm:prSet presAssocID="{35E06FA0-3EEC-4CAE-9A8A-2EA9AF2F65F0}" presName="level3hierChild" presStyleCnt="0"/>
      <dgm:spPr/>
    </dgm:pt>
    <dgm:pt modelId="{133AFC4C-2E6E-4072-ABEA-422C9991E831}" type="pres">
      <dgm:prSet presAssocID="{B12E6BCD-2954-41F4-B585-69F89C81949B}" presName="conn2-1" presStyleLbl="parChTrans1D2" presStyleIdx="1" presStyleCnt="2"/>
      <dgm:spPr/>
      <dgm:t>
        <a:bodyPr/>
        <a:lstStyle/>
        <a:p>
          <a:endParaRPr lang="zh-CN" altLang="en-US"/>
        </a:p>
      </dgm:t>
    </dgm:pt>
    <dgm:pt modelId="{AB71758F-D5F4-4D42-818C-1BC39B004D03}" type="pres">
      <dgm:prSet presAssocID="{B12E6BCD-2954-41F4-B585-69F89C81949B}" presName="connTx" presStyleLbl="parChTrans1D2" presStyleIdx="1" presStyleCnt="2"/>
      <dgm:spPr/>
      <dgm:t>
        <a:bodyPr/>
        <a:lstStyle/>
        <a:p>
          <a:endParaRPr lang="zh-CN" altLang="en-US"/>
        </a:p>
      </dgm:t>
    </dgm:pt>
    <dgm:pt modelId="{C9591644-4B58-4FBB-8C65-B685F4F61433}" type="pres">
      <dgm:prSet presAssocID="{706F46DA-3CBA-4001-B94E-08AE5DA33A63}" presName="root2" presStyleCnt="0"/>
      <dgm:spPr/>
    </dgm:pt>
    <dgm:pt modelId="{0FAECD33-BE55-4E94-8CB3-A7CCF0F9C985}" type="pres">
      <dgm:prSet presAssocID="{706F46DA-3CBA-4001-B94E-08AE5DA33A63}" presName="LevelTwoTextNode" presStyleLbl="node2" presStyleIdx="1" presStyleCnt="2" custScaleX="79173" custScaleY="65580">
        <dgm:presLayoutVars>
          <dgm:chPref val="3"/>
        </dgm:presLayoutVars>
      </dgm:prSet>
      <dgm:spPr/>
      <dgm:t>
        <a:bodyPr/>
        <a:lstStyle/>
        <a:p>
          <a:endParaRPr lang="zh-CN" altLang="en-US"/>
        </a:p>
      </dgm:t>
    </dgm:pt>
    <dgm:pt modelId="{9DA0951D-B4E6-408E-8DD5-F90718DC06F8}" type="pres">
      <dgm:prSet presAssocID="{706F46DA-3CBA-4001-B94E-08AE5DA33A63}" presName="level3hierChild" presStyleCnt="0"/>
      <dgm:spPr/>
    </dgm:pt>
  </dgm:ptLst>
  <dgm:cxnLst>
    <dgm:cxn modelId="{C2C3D134-A51A-49AD-A1F8-E56F83C74C4C}" type="presOf" srcId="{1AB0B1BB-0E2F-4F72-9818-18034063D6FA}" destId="{148DB65D-246F-49D8-8EFE-88B7417A12DE}" srcOrd="1" destOrd="0" presId="urn:microsoft.com/office/officeart/2005/8/layout/hierarchy2"/>
    <dgm:cxn modelId="{D467397E-F198-40B7-9466-6751FECF2BEC}" type="presOf" srcId="{B12E6BCD-2954-41F4-B585-69F89C81949B}" destId="{133AFC4C-2E6E-4072-ABEA-422C9991E831}" srcOrd="0" destOrd="0" presId="urn:microsoft.com/office/officeart/2005/8/layout/hierarchy2"/>
    <dgm:cxn modelId="{3BB14D41-7030-4797-99F3-3599A105A451}" type="presOf" srcId="{B12E6BCD-2954-41F4-B585-69F89C81949B}" destId="{AB71758F-D5F4-4D42-818C-1BC39B004D03}" srcOrd="1" destOrd="0" presId="urn:microsoft.com/office/officeart/2005/8/layout/hierarchy2"/>
    <dgm:cxn modelId="{F710E074-FFD9-4E92-BC28-9F9C5D63B72F}" srcId="{9E33C860-5F93-4A64-AEFB-DF7FDF2CCFC5}" destId="{4F4B8EBF-BBD8-404B-8D6C-8102DAAFBFF9}" srcOrd="0" destOrd="0" parTransId="{F44EDDD4-32E6-45D0-A210-2EF5F4AE6E99}" sibTransId="{EB742A89-1F45-4CCC-A879-7C3E81B7FDFA}"/>
    <dgm:cxn modelId="{ABD996A7-9AD3-4AEC-A23F-A4FD7672AA16}" type="presOf" srcId="{706F46DA-3CBA-4001-B94E-08AE5DA33A63}" destId="{0FAECD33-BE55-4E94-8CB3-A7CCF0F9C985}" srcOrd="0" destOrd="0" presId="urn:microsoft.com/office/officeart/2005/8/layout/hierarchy2"/>
    <dgm:cxn modelId="{FBDC29C6-275C-43F7-8036-3BFB5EAC9145}" type="presOf" srcId="{1AB0B1BB-0E2F-4F72-9818-18034063D6FA}" destId="{8436B866-C555-4EC1-A700-CCF2474D43AF}" srcOrd="0" destOrd="0" presId="urn:microsoft.com/office/officeart/2005/8/layout/hierarchy2"/>
    <dgm:cxn modelId="{9BAF9C24-7EA0-4B3C-BA39-BBDCFFFA82A5}" srcId="{4F4B8EBF-BBD8-404B-8D6C-8102DAAFBFF9}" destId="{706F46DA-3CBA-4001-B94E-08AE5DA33A63}" srcOrd="1" destOrd="0" parTransId="{B12E6BCD-2954-41F4-B585-69F89C81949B}" sibTransId="{8A778438-55AA-4D89-8494-0D6EB6ACFB8E}"/>
    <dgm:cxn modelId="{BE9D5CFC-8BDD-4AAC-ACEE-2A5F258946F1}" type="presOf" srcId="{35E06FA0-3EEC-4CAE-9A8A-2EA9AF2F65F0}" destId="{33B10921-5B8B-4A3C-82AB-A6654429B703}" srcOrd="0" destOrd="0" presId="urn:microsoft.com/office/officeart/2005/8/layout/hierarchy2"/>
    <dgm:cxn modelId="{B47A5F10-21E8-40FC-A8F1-C8FFD690F6B2}" srcId="{4F4B8EBF-BBD8-404B-8D6C-8102DAAFBFF9}" destId="{35E06FA0-3EEC-4CAE-9A8A-2EA9AF2F65F0}" srcOrd="0" destOrd="0" parTransId="{1AB0B1BB-0E2F-4F72-9818-18034063D6FA}" sibTransId="{78859342-EEDA-4423-8E11-4ABAE655CFD8}"/>
    <dgm:cxn modelId="{8110D323-2AB8-495B-8111-4CF19751EC0A}" type="presOf" srcId="{4F4B8EBF-BBD8-404B-8D6C-8102DAAFBFF9}" destId="{73F083AA-7C36-4009-8127-57F5F607BFC9}" srcOrd="0" destOrd="0" presId="urn:microsoft.com/office/officeart/2005/8/layout/hierarchy2"/>
    <dgm:cxn modelId="{4DAC5DD4-A595-4D42-BF71-A3F34388FAFA}" type="presOf" srcId="{9E33C860-5F93-4A64-AEFB-DF7FDF2CCFC5}" destId="{03571303-10C9-4974-AFAA-146E43B42005}" srcOrd="0" destOrd="0" presId="urn:microsoft.com/office/officeart/2005/8/layout/hierarchy2"/>
    <dgm:cxn modelId="{77F3EB18-1B8F-410E-BDB1-D2A4AD5A0281}" type="presParOf" srcId="{03571303-10C9-4974-AFAA-146E43B42005}" destId="{6C98812F-C07E-4EC7-BA8B-5C7C3C548C3C}" srcOrd="0" destOrd="0" presId="urn:microsoft.com/office/officeart/2005/8/layout/hierarchy2"/>
    <dgm:cxn modelId="{7E7A6B50-6382-497F-AF0A-AE370D662613}" type="presParOf" srcId="{6C98812F-C07E-4EC7-BA8B-5C7C3C548C3C}" destId="{73F083AA-7C36-4009-8127-57F5F607BFC9}" srcOrd="0" destOrd="0" presId="urn:microsoft.com/office/officeart/2005/8/layout/hierarchy2"/>
    <dgm:cxn modelId="{553CB9C3-0504-48BF-B334-7371D0D69F7A}" type="presParOf" srcId="{6C98812F-C07E-4EC7-BA8B-5C7C3C548C3C}" destId="{43070094-4B69-462F-AA8F-FB819C671C5B}" srcOrd="1" destOrd="0" presId="urn:microsoft.com/office/officeart/2005/8/layout/hierarchy2"/>
    <dgm:cxn modelId="{EF4FB1F3-6C07-4A2C-ABF1-F1104DC531FE}" type="presParOf" srcId="{43070094-4B69-462F-AA8F-FB819C671C5B}" destId="{8436B866-C555-4EC1-A700-CCF2474D43AF}" srcOrd="0" destOrd="0" presId="urn:microsoft.com/office/officeart/2005/8/layout/hierarchy2"/>
    <dgm:cxn modelId="{0C2C1CBC-030B-455A-BC0D-D5538DF3C9BF}" type="presParOf" srcId="{8436B866-C555-4EC1-A700-CCF2474D43AF}" destId="{148DB65D-246F-49D8-8EFE-88B7417A12DE}" srcOrd="0" destOrd="0" presId="urn:microsoft.com/office/officeart/2005/8/layout/hierarchy2"/>
    <dgm:cxn modelId="{A9728758-EFE7-4416-B23D-731BB521CE8E}" type="presParOf" srcId="{43070094-4B69-462F-AA8F-FB819C671C5B}" destId="{02C872DF-5A25-44CF-BCAE-8235E099EE4B}" srcOrd="1" destOrd="0" presId="urn:microsoft.com/office/officeart/2005/8/layout/hierarchy2"/>
    <dgm:cxn modelId="{229D4E41-E0D1-43E6-BE3E-9BAB8A6DC610}" type="presParOf" srcId="{02C872DF-5A25-44CF-BCAE-8235E099EE4B}" destId="{33B10921-5B8B-4A3C-82AB-A6654429B703}" srcOrd="0" destOrd="0" presId="urn:microsoft.com/office/officeart/2005/8/layout/hierarchy2"/>
    <dgm:cxn modelId="{E96CF75D-B8D6-40B9-81A0-2C494C49EB62}" type="presParOf" srcId="{02C872DF-5A25-44CF-BCAE-8235E099EE4B}" destId="{B0E81711-D11F-4BAA-8819-658569B21250}" srcOrd="1" destOrd="0" presId="urn:microsoft.com/office/officeart/2005/8/layout/hierarchy2"/>
    <dgm:cxn modelId="{320BEB2E-0172-4F66-A73E-FFE842E15151}" type="presParOf" srcId="{43070094-4B69-462F-AA8F-FB819C671C5B}" destId="{133AFC4C-2E6E-4072-ABEA-422C9991E831}" srcOrd="2" destOrd="0" presId="urn:microsoft.com/office/officeart/2005/8/layout/hierarchy2"/>
    <dgm:cxn modelId="{4A7D34B6-BB76-4207-914A-C8E65A5C4935}" type="presParOf" srcId="{133AFC4C-2E6E-4072-ABEA-422C9991E831}" destId="{AB71758F-D5F4-4D42-818C-1BC39B004D03}" srcOrd="0" destOrd="0" presId="urn:microsoft.com/office/officeart/2005/8/layout/hierarchy2"/>
    <dgm:cxn modelId="{CB6E1936-092E-4B8F-87EF-4ABA6C9C5D5B}" type="presParOf" srcId="{43070094-4B69-462F-AA8F-FB819C671C5B}" destId="{C9591644-4B58-4FBB-8C65-B685F4F61433}" srcOrd="3" destOrd="0" presId="urn:microsoft.com/office/officeart/2005/8/layout/hierarchy2"/>
    <dgm:cxn modelId="{DA3AD5E9-40AA-436A-8B62-31BA91DB9663}" type="presParOf" srcId="{C9591644-4B58-4FBB-8C65-B685F4F61433}" destId="{0FAECD33-BE55-4E94-8CB3-A7CCF0F9C985}" srcOrd="0" destOrd="0" presId="urn:microsoft.com/office/officeart/2005/8/layout/hierarchy2"/>
    <dgm:cxn modelId="{5A19C44D-3C1E-4E46-B653-92D1B1A3A5EC}" type="presParOf" srcId="{C9591644-4B58-4FBB-8C65-B685F4F61433}" destId="{9DA0951D-B4E6-408E-8DD5-F90718DC06F8}" srcOrd="1" destOrd="0" presId="urn:microsoft.com/office/officeart/2005/8/layout/hierarchy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83D399-888C-4A95-8225-D2C08E392BBF}"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84E40FA4-0A0C-4840-B33B-27D59B8DD5B3}">
      <dgm:prSet phldrT="[文本]"/>
      <dgm:spPr/>
      <dgm:t>
        <a:bodyPr/>
        <a:lstStyle/>
        <a:p>
          <a:r>
            <a:rPr lang="zh-CN" altLang="en-US" dirty="0"/>
            <a:t>新项目</a:t>
          </a:r>
          <a:endParaRPr lang="en-US" altLang="zh-CN" dirty="0"/>
        </a:p>
        <a:p>
          <a:r>
            <a:rPr lang="zh-CN" altLang="en-US" dirty="0"/>
            <a:t>纳税方法</a:t>
          </a:r>
        </a:p>
      </dgm:t>
    </dgm:pt>
    <dgm:pt modelId="{A59F4BC8-0EE2-4C9B-9BFC-67B72201198E}" type="parTrans" cxnId="{25566D5A-0616-4102-AAE1-AAF2BF0B8D71}">
      <dgm:prSet/>
      <dgm:spPr/>
      <dgm:t>
        <a:bodyPr/>
        <a:lstStyle/>
        <a:p>
          <a:endParaRPr lang="zh-CN" altLang="en-US"/>
        </a:p>
      </dgm:t>
    </dgm:pt>
    <dgm:pt modelId="{F818FEA8-5380-4814-BF73-19149FCAB7B2}" type="sibTrans" cxnId="{25566D5A-0616-4102-AAE1-AAF2BF0B8D71}">
      <dgm:prSet/>
      <dgm:spPr/>
      <dgm:t>
        <a:bodyPr/>
        <a:lstStyle/>
        <a:p>
          <a:endParaRPr lang="zh-CN" altLang="en-US"/>
        </a:p>
      </dgm:t>
    </dgm:pt>
    <dgm:pt modelId="{AF09E5AE-0EB3-417C-A550-732229BA6350}">
      <dgm:prSet phldrT="[文本]"/>
      <dgm:spPr/>
      <dgm:t>
        <a:bodyPr/>
        <a:lstStyle/>
        <a:p>
          <a:r>
            <a:rPr lang="zh-CN" altLang="en-US" dirty="0"/>
            <a:t>非特殊的</a:t>
          </a:r>
          <a:endParaRPr lang="en-US" altLang="zh-CN" dirty="0"/>
        </a:p>
        <a:p>
          <a:r>
            <a:rPr lang="zh-CN" altLang="en-US" dirty="0"/>
            <a:t>建筑服务</a:t>
          </a:r>
        </a:p>
      </dgm:t>
    </dgm:pt>
    <dgm:pt modelId="{E327CAC0-5BFF-46E7-8364-68C45C02AC30}" type="parTrans" cxnId="{DB68101F-78B7-41D4-9258-7A6E13864502}">
      <dgm:prSet/>
      <dgm:spPr/>
      <dgm:t>
        <a:bodyPr/>
        <a:lstStyle/>
        <a:p>
          <a:endParaRPr lang="zh-CN" altLang="en-US"/>
        </a:p>
      </dgm:t>
    </dgm:pt>
    <dgm:pt modelId="{DB7105AA-AAB5-4E96-B748-4C82705F7014}" type="sibTrans" cxnId="{DB68101F-78B7-41D4-9258-7A6E13864502}">
      <dgm:prSet/>
      <dgm:spPr/>
      <dgm:t>
        <a:bodyPr/>
        <a:lstStyle/>
        <a:p>
          <a:endParaRPr lang="zh-CN" altLang="en-US"/>
        </a:p>
      </dgm:t>
    </dgm:pt>
    <dgm:pt modelId="{13C72271-B043-4950-89FD-85B32445612C}">
      <dgm:prSet phldrT="[文本]"/>
      <dgm:spPr/>
      <dgm:t>
        <a:bodyPr/>
        <a:lstStyle/>
        <a:p>
          <a:r>
            <a:rPr lang="zh-CN" altLang="en-US" dirty="0"/>
            <a:t>一般计税方式</a:t>
          </a:r>
        </a:p>
      </dgm:t>
    </dgm:pt>
    <dgm:pt modelId="{58D68190-BBDB-4DF3-BBAA-F39C889CD517}" type="parTrans" cxnId="{AAC6F2BB-9146-45B9-ABBA-870E5BB71739}">
      <dgm:prSet/>
      <dgm:spPr/>
      <dgm:t>
        <a:bodyPr/>
        <a:lstStyle/>
        <a:p>
          <a:endParaRPr lang="zh-CN" altLang="en-US"/>
        </a:p>
      </dgm:t>
    </dgm:pt>
    <dgm:pt modelId="{DBB46893-123C-47E8-A549-0A437FA9EF13}" type="sibTrans" cxnId="{AAC6F2BB-9146-45B9-ABBA-870E5BB71739}">
      <dgm:prSet/>
      <dgm:spPr/>
      <dgm:t>
        <a:bodyPr/>
        <a:lstStyle/>
        <a:p>
          <a:endParaRPr lang="zh-CN" altLang="en-US"/>
        </a:p>
      </dgm:t>
    </dgm:pt>
    <dgm:pt modelId="{894E5ADA-5FF1-4ACC-B935-4FAF3CE9E406}">
      <dgm:prSet/>
      <dgm:spPr/>
      <dgm:t>
        <a:bodyPr/>
        <a:lstStyle/>
        <a:p>
          <a:r>
            <a:rPr lang="zh-CN" dirty="0"/>
            <a:t>清包工方式</a:t>
          </a:r>
          <a:endParaRPr lang="en-US" altLang="zh-CN" dirty="0"/>
        </a:p>
        <a:p>
          <a:r>
            <a:rPr lang="zh-CN" dirty="0"/>
            <a:t>提供建筑服务</a:t>
          </a:r>
          <a:endParaRPr lang="zh-CN" altLang="en-US" dirty="0"/>
        </a:p>
      </dgm:t>
    </dgm:pt>
    <dgm:pt modelId="{6F33ACB1-5409-49B5-A661-7B0F27009C2F}" type="parTrans" cxnId="{2D5BEBDB-2EB1-419C-9685-88E1EB34FD8E}">
      <dgm:prSet/>
      <dgm:spPr/>
      <dgm:t>
        <a:bodyPr/>
        <a:lstStyle/>
        <a:p>
          <a:endParaRPr lang="zh-CN" altLang="en-US"/>
        </a:p>
      </dgm:t>
    </dgm:pt>
    <dgm:pt modelId="{DEB1AD4D-AE46-4329-8787-9659E72C220A}" type="sibTrans" cxnId="{2D5BEBDB-2EB1-419C-9685-88E1EB34FD8E}">
      <dgm:prSet/>
      <dgm:spPr/>
      <dgm:t>
        <a:bodyPr/>
        <a:lstStyle/>
        <a:p>
          <a:endParaRPr lang="zh-CN" altLang="en-US"/>
        </a:p>
      </dgm:t>
    </dgm:pt>
    <dgm:pt modelId="{6FBF8A0A-25A4-48CE-93CD-7DA66BA05F3C}">
      <dgm:prSet/>
      <dgm:spPr/>
      <dgm:t>
        <a:bodyPr/>
        <a:lstStyle/>
        <a:p>
          <a:r>
            <a:rPr lang="zh-CN" dirty="0"/>
            <a:t>为甲供工程提供建筑服务</a:t>
          </a:r>
          <a:endParaRPr lang="zh-CN" altLang="en-US" dirty="0"/>
        </a:p>
      </dgm:t>
    </dgm:pt>
    <dgm:pt modelId="{3E849019-DE30-49EE-9201-A95E74AB3CB2}" type="parTrans" cxnId="{18D20666-F10D-4E1D-8561-DBE0432EFA00}">
      <dgm:prSet/>
      <dgm:spPr/>
      <dgm:t>
        <a:bodyPr/>
        <a:lstStyle/>
        <a:p>
          <a:endParaRPr lang="zh-CN" altLang="en-US"/>
        </a:p>
      </dgm:t>
    </dgm:pt>
    <dgm:pt modelId="{B510C996-13B5-4F05-8DCF-ACF8C7F94DA0}" type="sibTrans" cxnId="{18D20666-F10D-4E1D-8561-DBE0432EFA00}">
      <dgm:prSet/>
      <dgm:spPr/>
      <dgm:t>
        <a:bodyPr/>
        <a:lstStyle/>
        <a:p>
          <a:endParaRPr lang="zh-CN" altLang="en-US"/>
        </a:p>
      </dgm:t>
    </dgm:pt>
    <dgm:pt modelId="{C19DC4F1-835F-46CE-8DC5-7E3C7050E0A5}">
      <dgm:prSet/>
      <dgm:spPr/>
      <dgm:t>
        <a:bodyPr/>
        <a:lstStyle/>
        <a:p>
          <a:r>
            <a:rPr lang="zh-CN" altLang="en-US" dirty="0"/>
            <a:t>简易计税</a:t>
          </a:r>
        </a:p>
      </dgm:t>
    </dgm:pt>
    <dgm:pt modelId="{8B5C2488-00E9-4503-84A0-6AE9CF67F4E8}" type="parTrans" cxnId="{D4CADAF3-7411-4BB2-951D-DC07E4BE9ED4}">
      <dgm:prSet/>
      <dgm:spPr/>
      <dgm:t>
        <a:bodyPr/>
        <a:lstStyle/>
        <a:p>
          <a:endParaRPr lang="zh-CN" altLang="en-US"/>
        </a:p>
      </dgm:t>
    </dgm:pt>
    <dgm:pt modelId="{29C1E318-BC63-4B76-A45B-BC74A3089B90}" type="sibTrans" cxnId="{D4CADAF3-7411-4BB2-951D-DC07E4BE9ED4}">
      <dgm:prSet/>
      <dgm:spPr/>
      <dgm:t>
        <a:bodyPr/>
        <a:lstStyle/>
        <a:p>
          <a:endParaRPr lang="zh-CN" altLang="en-US"/>
        </a:p>
      </dgm:t>
    </dgm:pt>
    <dgm:pt modelId="{266C7D86-176D-48C6-B578-F548A4D82E1D}">
      <dgm:prSet/>
      <dgm:spPr/>
      <dgm:t>
        <a:bodyPr/>
        <a:lstStyle/>
        <a:p>
          <a:r>
            <a:rPr lang="zh-CN" altLang="en-US" dirty="0"/>
            <a:t>简易计税</a:t>
          </a:r>
        </a:p>
      </dgm:t>
    </dgm:pt>
    <dgm:pt modelId="{433E4EB7-9EB2-4E8B-8B30-8FDD86F27E3E}" type="parTrans" cxnId="{AF962124-E7A0-47E8-A865-73C4501B1733}">
      <dgm:prSet/>
      <dgm:spPr/>
      <dgm:t>
        <a:bodyPr/>
        <a:lstStyle/>
        <a:p>
          <a:endParaRPr lang="zh-CN" altLang="en-US"/>
        </a:p>
      </dgm:t>
    </dgm:pt>
    <dgm:pt modelId="{2D108F99-07BF-46EA-ACF6-EE72D70C8E07}" type="sibTrans" cxnId="{AF962124-E7A0-47E8-A865-73C4501B1733}">
      <dgm:prSet/>
      <dgm:spPr/>
      <dgm:t>
        <a:bodyPr/>
        <a:lstStyle/>
        <a:p>
          <a:endParaRPr lang="zh-CN" altLang="en-US"/>
        </a:p>
      </dgm:t>
    </dgm:pt>
    <dgm:pt modelId="{07C2350E-CD8C-4EA3-B0B6-78AF1C4BD95D}" type="pres">
      <dgm:prSet presAssocID="{7A83D399-888C-4A95-8225-D2C08E392BBF}" presName="diagram" presStyleCnt="0">
        <dgm:presLayoutVars>
          <dgm:chPref val="1"/>
          <dgm:dir/>
          <dgm:animOne val="branch"/>
          <dgm:animLvl val="lvl"/>
          <dgm:resizeHandles val="exact"/>
        </dgm:presLayoutVars>
      </dgm:prSet>
      <dgm:spPr/>
      <dgm:t>
        <a:bodyPr/>
        <a:lstStyle/>
        <a:p>
          <a:endParaRPr lang="zh-CN" altLang="en-US"/>
        </a:p>
      </dgm:t>
    </dgm:pt>
    <dgm:pt modelId="{729020BE-8F1F-4E0D-AA28-A884ABDF7EFD}" type="pres">
      <dgm:prSet presAssocID="{84E40FA4-0A0C-4840-B33B-27D59B8DD5B3}" presName="root1" presStyleCnt="0"/>
      <dgm:spPr/>
    </dgm:pt>
    <dgm:pt modelId="{431AF65A-9983-48CB-AEAB-17159AD92F86}" type="pres">
      <dgm:prSet presAssocID="{84E40FA4-0A0C-4840-B33B-27D59B8DD5B3}" presName="LevelOneTextNode" presStyleLbl="node0" presStyleIdx="0" presStyleCnt="1">
        <dgm:presLayoutVars>
          <dgm:chPref val="3"/>
        </dgm:presLayoutVars>
      </dgm:prSet>
      <dgm:spPr/>
      <dgm:t>
        <a:bodyPr/>
        <a:lstStyle/>
        <a:p>
          <a:endParaRPr lang="zh-CN" altLang="en-US"/>
        </a:p>
      </dgm:t>
    </dgm:pt>
    <dgm:pt modelId="{8D7515E5-3ACA-40C4-B8B5-62E0D6E1F5B1}" type="pres">
      <dgm:prSet presAssocID="{84E40FA4-0A0C-4840-B33B-27D59B8DD5B3}" presName="level2hierChild" presStyleCnt="0"/>
      <dgm:spPr/>
    </dgm:pt>
    <dgm:pt modelId="{92CD74AB-B65F-4474-AC6D-18BCE9CD4CD0}" type="pres">
      <dgm:prSet presAssocID="{E327CAC0-5BFF-46E7-8364-68C45C02AC30}" presName="conn2-1" presStyleLbl="parChTrans1D2" presStyleIdx="0" presStyleCnt="3"/>
      <dgm:spPr/>
      <dgm:t>
        <a:bodyPr/>
        <a:lstStyle/>
        <a:p>
          <a:endParaRPr lang="zh-CN" altLang="en-US"/>
        </a:p>
      </dgm:t>
    </dgm:pt>
    <dgm:pt modelId="{CA6A9257-D490-43A7-81C9-3D77663CD6D1}" type="pres">
      <dgm:prSet presAssocID="{E327CAC0-5BFF-46E7-8364-68C45C02AC30}" presName="connTx" presStyleLbl="parChTrans1D2" presStyleIdx="0" presStyleCnt="3"/>
      <dgm:spPr/>
      <dgm:t>
        <a:bodyPr/>
        <a:lstStyle/>
        <a:p>
          <a:endParaRPr lang="zh-CN" altLang="en-US"/>
        </a:p>
      </dgm:t>
    </dgm:pt>
    <dgm:pt modelId="{301F2B1B-043A-45CB-AA5C-652D4D20D1E2}" type="pres">
      <dgm:prSet presAssocID="{AF09E5AE-0EB3-417C-A550-732229BA6350}" presName="root2" presStyleCnt="0"/>
      <dgm:spPr/>
    </dgm:pt>
    <dgm:pt modelId="{2793B1AF-998C-48AD-9543-A56B685617F1}" type="pres">
      <dgm:prSet presAssocID="{AF09E5AE-0EB3-417C-A550-732229BA6350}" presName="LevelTwoTextNode" presStyleLbl="node2" presStyleIdx="0" presStyleCnt="3">
        <dgm:presLayoutVars>
          <dgm:chPref val="3"/>
        </dgm:presLayoutVars>
      </dgm:prSet>
      <dgm:spPr/>
      <dgm:t>
        <a:bodyPr/>
        <a:lstStyle/>
        <a:p>
          <a:endParaRPr lang="zh-CN" altLang="en-US"/>
        </a:p>
      </dgm:t>
    </dgm:pt>
    <dgm:pt modelId="{0F04ED87-C4E1-48D6-9445-031B3E5B7C62}" type="pres">
      <dgm:prSet presAssocID="{AF09E5AE-0EB3-417C-A550-732229BA6350}" presName="level3hierChild" presStyleCnt="0"/>
      <dgm:spPr/>
    </dgm:pt>
    <dgm:pt modelId="{B6170F78-D63E-4237-BA04-FFE7F6475453}" type="pres">
      <dgm:prSet presAssocID="{58D68190-BBDB-4DF3-BBAA-F39C889CD517}" presName="conn2-1" presStyleLbl="parChTrans1D3" presStyleIdx="0" presStyleCnt="3"/>
      <dgm:spPr/>
      <dgm:t>
        <a:bodyPr/>
        <a:lstStyle/>
        <a:p>
          <a:endParaRPr lang="zh-CN" altLang="en-US"/>
        </a:p>
      </dgm:t>
    </dgm:pt>
    <dgm:pt modelId="{5A2CB9FE-A8EA-4883-865D-D653AFEC3C43}" type="pres">
      <dgm:prSet presAssocID="{58D68190-BBDB-4DF3-BBAA-F39C889CD517}" presName="connTx" presStyleLbl="parChTrans1D3" presStyleIdx="0" presStyleCnt="3"/>
      <dgm:spPr/>
      <dgm:t>
        <a:bodyPr/>
        <a:lstStyle/>
        <a:p>
          <a:endParaRPr lang="zh-CN" altLang="en-US"/>
        </a:p>
      </dgm:t>
    </dgm:pt>
    <dgm:pt modelId="{C68E46F9-7F4F-4049-98B2-6462DA662322}" type="pres">
      <dgm:prSet presAssocID="{13C72271-B043-4950-89FD-85B32445612C}" presName="root2" presStyleCnt="0"/>
      <dgm:spPr/>
    </dgm:pt>
    <dgm:pt modelId="{87847C26-B36B-4E7E-B0AC-F2DD99BA52A4}" type="pres">
      <dgm:prSet presAssocID="{13C72271-B043-4950-89FD-85B32445612C}" presName="LevelTwoTextNode" presStyleLbl="node3" presStyleIdx="0" presStyleCnt="3">
        <dgm:presLayoutVars>
          <dgm:chPref val="3"/>
        </dgm:presLayoutVars>
      </dgm:prSet>
      <dgm:spPr/>
      <dgm:t>
        <a:bodyPr/>
        <a:lstStyle/>
        <a:p>
          <a:endParaRPr lang="zh-CN" altLang="en-US"/>
        </a:p>
      </dgm:t>
    </dgm:pt>
    <dgm:pt modelId="{434ED22B-E865-4589-A848-23D94A36F174}" type="pres">
      <dgm:prSet presAssocID="{13C72271-B043-4950-89FD-85B32445612C}" presName="level3hierChild" presStyleCnt="0"/>
      <dgm:spPr/>
    </dgm:pt>
    <dgm:pt modelId="{91D0C3D9-E644-47D4-B9CD-7E0A42F6E832}" type="pres">
      <dgm:prSet presAssocID="{3E849019-DE30-49EE-9201-A95E74AB3CB2}" presName="conn2-1" presStyleLbl="parChTrans1D2" presStyleIdx="1" presStyleCnt="3"/>
      <dgm:spPr/>
      <dgm:t>
        <a:bodyPr/>
        <a:lstStyle/>
        <a:p>
          <a:endParaRPr lang="zh-CN" altLang="en-US"/>
        </a:p>
      </dgm:t>
    </dgm:pt>
    <dgm:pt modelId="{B3D040F4-52F0-426F-BF2C-70DFC3912EDD}" type="pres">
      <dgm:prSet presAssocID="{3E849019-DE30-49EE-9201-A95E74AB3CB2}" presName="connTx" presStyleLbl="parChTrans1D2" presStyleIdx="1" presStyleCnt="3"/>
      <dgm:spPr/>
      <dgm:t>
        <a:bodyPr/>
        <a:lstStyle/>
        <a:p>
          <a:endParaRPr lang="zh-CN" altLang="en-US"/>
        </a:p>
      </dgm:t>
    </dgm:pt>
    <dgm:pt modelId="{00B27D4A-BB64-47FB-8D2F-E7A72C9AF782}" type="pres">
      <dgm:prSet presAssocID="{6FBF8A0A-25A4-48CE-93CD-7DA66BA05F3C}" presName="root2" presStyleCnt="0"/>
      <dgm:spPr/>
    </dgm:pt>
    <dgm:pt modelId="{CD890114-0926-4DF7-BAE4-9FB5457B8CB9}" type="pres">
      <dgm:prSet presAssocID="{6FBF8A0A-25A4-48CE-93CD-7DA66BA05F3C}" presName="LevelTwoTextNode" presStyleLbl="node2" presStyleIdx="1" presStyleCnt="3">
        <dgm:presLayoutVars>
          <dgm:chPref val="3"/>
        </dgm:presLayoutVars>
      </dgm:prSet>
      <dgm:spPr/>
      <dgm:t>
        <a:bodyPr/>
        <a:lstStyle/>
        <a:p>
          <a:endParaRPr lang="zh-CN" altLang="en-US"/>
        </a:p>
      </dgm:t>
    </dgm:pt>
    <dgm:pt modelId="{E7E1790B-9FEE-43F2-81CF-3BC0D7B76AA6}" type="pres">
      <dgm:prSet presAssocID="{6FBF8A0A-25A4-48CE-93CD-7DA66BA05F3C}" presName="level3hierChild" presStyleCnt="0"/>
      <dgm:spPr/>
    </dgm:pt>
    <dgm:pt modelId="{0818F492-01CA-4780-98C3-E3F72E911C17}" type="pres">
      <dgm:prSet presAssocID="{8B5C2488-00E9-4503-84A0-6AE9CF67F4E8}" presName="conn2-1" presStyleLbl="parChTrans1D3" presStyleIdx="1" presStyleCnt="3"/>
      <dgm:spPr/>
      <dgm:t>
        <a:bodyPr/>
        <a:lstStyle/>
        <a:p>
          <a:endParaRPr lang="zh-CN" altLang="en-US"/>
        </a:p>
      </dgm:t>
    </dgm:pt>
    <dgm:pt modelId="{2B5F8C0B-C5D9-4A91-A6A2-814170A79FFE}" type="pres">
      <dgm:prSet presAssocID="{8B5C2488-00E9-4503-84A0-6AE9CF67F4E8}" presName="connTx" presStyleLbl="parChTrans1D3" presStyleIdx="1" presStyleCnt="3"/>
      <dgm:spPr/>
      <dgm:t>
        <a:bodyPr/>
        <a:lstStyle/>
        <a:p>
          <a:endParaRPr lang="zh-CN" altLang="en-US"/>
        </a:p>
      </dgm:t>
    </dgm:pt>
    <dgm:pt modelId="{269BCFF4-F7A6-4FAC-8D3C-BA64933A0FCF}" type="pres">
      <dgm:prSet presAssocID="{C19DC4F1-835F-46CE-8DC5-7E3C7050E0A5}" presName="root2" presStyleCnt="0"/>
      <dgm:spPr/>
    </dgm:pt>
    <dgm:pt modelId="{2B59FD76-13DC-47EB-99E8-A636DD3E2EA2}" type="pres">
      <dgm:prSet presAssocID="{C19DC4F1-835F-46CE-8DC5-7E3C7050E0A5}" presName="LevelTwoTextNode" presStyleLbl="node3" presStyleIdx="1" presStyleCnt="3">
        <dgm:presLayoutVars>
          <dgm:chPref val="3"/>
        </dgm:presLayoutVars>
      </dgm:prSet>
      <dgm:spPr/>
      <dgm:t>
        <a:bodyPr/>
        <a:lstStyle/>
        <a:p>
          <a:endParaRPr lang="zh-CN" altLang="en-US"/>
        </a:p>
      </dgm:t>
    </dgm:pt>
    <dgm:pt modelId="{AFFF4DBB-CEE8-455C-A4EB-12DD6672EFC4}" type="pres">
      <dgm:prSet presAssocID="{C19DC4F1-835F-46CE-8DC5-7E3C7050E0A5}" presName="level3hierChild" presStyleCnt="0"/>
      <dgm:spPr/>
    </dgm:pt>
    <dgm:pt modelId="{F45F88CB-76DA-44BB-887A-3F1440117BBF}" type="pres">
      <dgm:prSet presAssocID="{6F33ACB1-5409-49B5-A661-7B0F27009C2F}" presName="conn2-1" presStyleLbl="parChTrans1D2" presStyleIdx="2" presStyleCnt="3"/>
      <dgm:spPr/>
      <dgm:t>
        <a:bodyPr/>
        <a:lstStyle/>
        <a:p>
          <a:endParaRPr lang="zh-CN" altLang="en-US"/>
        </a:p>
      </dgm:t>
    </dgm:pt>
    <dgm:pt modelId="{7526C8EE-6CE2-4087-B148-860502D5E857}" type="pres">
      <dgm:prSet presAssocID="{6F33ACB1-5409-49B5-A661-7B0F27009C2F}" presName="connTx" presStyleLbl="parChTrans1D2" presStyleIdx="2" presStyleCnt="3"/>
      <dgm:spPr/>
      <dgm:t>
        <a:bodyPr/>
        <a:lstStyle/>
        <a:p>
          <a:endParaRPr lang="zh-CN" altLang="en-US"/>
        </a:p>
      </dgm:t>
    </dgm:pt>
    <dgm:pt modelId="{D103CF4D-3A94-4299-A044-75F9F05E8FF0}" type="pres">
      <dgm:prSet presAssocID="{894E5ADA-5FF1-4ACC-B935-4FAF3CE9E406}" presName="root2" presStyleCnt="0"/>
      <dgm:spPr/>
    </dgm:pt>
    <dgm:pt modelId="{325DBA51-7D8F-4340-8AC2-934BC7A344F4}" type="pres">
      <dgm:prSet presAssocID="{894E5ADA-5FF1-4ACC-B935-4FAF3CE9E406}" presName="LevelTwoTextNode" presStyleLbl="node2" presStyleIdx="2" presStyleCnt="3">
        <dgm:presLayoutVars>
          <dgm:chPref val="3"/>
        </dgm:presLayoutVars>
      </dgm:prSet>
      <dgm:spPr/>
      <dgm:t>
        <a:bodyPr/>
        <a:lstStyle/>
        <a:p>
          <a:endParaRPr lang="zh-CN" altLang="en-US"/>
        </a:p>
      </dgm:t>
    </dgm:pt>
    <dgm:pt modelId="{3CE28B5D-E5C9-43BE-A097-586C9824696F}" type="pres">
      <dgm:prSet presAssocID="{894E5ADA-5FF1-4ACC-B935-4FAF3CE9E406}" presName="level3hierChild" presStyleCnt="0"/>
      <dgm:spPr/>
    </dgm:pt>
    <dgm:pt modelId="{2D13F974-6B76-4E78-88E1-F0FFAA1DB828}" type="pres">
      <dgm:prSet presAssocID="{433E4EB7-9EB2-4E8B-8B30-8FDD86F27E3E}" presName="conn2-1" presStyleLbl="parChTrans1D3" presStyleIdx="2" presStyleCnt="3"/>
      <dgm:spPr/>
      <dgm:t>
        <a:bodyPr/>
        <a:lstStyle/>
        <a:p>
          <a:endParaRPr lang="zh-CN" altLang="en-US"/>
        </a:p>
      </dgm:t>
    </dgm:pt>
    <dgm:pt modelId="{DD68EF1D-A65C-4461-936B-EC4FBFE7DBBF}" type="pres">
      <dgm:prSet presAssocID="{433E4EB7-9EB2-4E8B-8B30-8FDD86F27E3E}" presName="connTx" presStyleLbl="parChTrans1D3" presStyleIdx="2" presStyleCnt="3"/>
      <dgm:spPr/>
      <dgm:t>
        <a:bodyPr/>
        <a:lstStyle/>
        <a:p>
          <a:endParaRPr lang="zh-CN" altLang="en-US"/>
        </a:p>
      </dgm:t>
    </dgm:pt>
    <dgm:pt modelId="{EABEC11D-FE04-47D4-873B-C8B900C7A011}" type="pres">
      <dgm:prSet presAssocID="{266C7D86-176D-48C6-B578-F548A4D82E1D}" presName="root2" presStyleCnt="0"/>
      <dgm:spPr/>
    </dgm:pt>
    <dgm:pt modelId="{5E19B352-B223-404C-B02E-75B9966C5156}" type="pres">
      <dgm:prSet presAssocID="{266C7D86-176D-48C6-B578-F548A4D82E1D}" presName="LevelTwoTextNode" presStyleLbl="node3" presStyleIdx="2" presStyleCnt="3">
        <dgm:presLayoutVars>
          <dgm:chPref val="3"/>
        </dgm:presLayoutVars>
      </dgm:prSet>
      <dgm:spPr/>
      <dgm:t>
        <a:bodyPr/>
        <a:lstStyle/>
        <a:p>
          <a:endParaRPr lang="zh-CN" altLang="en-US"/>
        </a:p>
      </dgm:t>
    </dgm:pt>
    <dgm:pt modelId="{6876A4F2-9549-458D-AA3B-CC5ACEEADF1F}" type="pres">
      <dgm:prSet presAssocID="{266C7D86-176D-48C6-B578-F548A4D82E1D}" presName="level3hierChild" presStyleCnt="0"/>
      <dgm:spPr/>
    </dgm:pt>
  </dgm:ptLst>
  <dgm:cxnLst>
    <dgm:cxn modelId="{7ED3E06A-3E4A-476E-B0F7-D6C5247FB51F}" type="presOf" srcId="{433E4EB7-9EB2-4E8B-8B30-8FDD86F27E3E}" destId="{2D13F974-6B76-4E78-88E1-F0FFAA1DB828}" srcOrd="0" destOrd="0" presId="urn:microsoft.com/office/officeart/2005/8/layout/hierarchy2"/>
    <dgm:cxn modelId="{45FD497C-3BD6-4023-9435-1733B742F3E4}" type="presOf" srcId="{E327CAC0-5BFF-46E7-8364-68C45C02AC30}" destId="{CA6A9257-D490-43A7-81C9-3D77663CD6D1}" srcOrd="1" destOrd="0" presId="urn:microsoft.com/office/officeart/2005/8/layout/hierarchy2"/>
    <dgm:cxn modelId="{D882CCB3-628D-4E90-8F6A-597537A789ED}" type="presOf" srcId="{E327CAC0-5BFF-46E7-8364-68C45C02AC30}" destId="{92CD74AB-B65F-4474-AC6D-18BCE9CD4CD0}" srcOrd="0" destOrd="0" presId="urn:microsoft.com/office/officeart/2005/8/layout/hierarchy2"/>
    <dgm:cxn modelId="{2D5BEBDB-2EB1-419C-9685-88E1EB34FD8E}" srcId="{84E40FA4-0A0C-4840-B33B-27D59B8DD5B3}" destId="{894E5ADA-5FF1-4ACC-B935-4FAF3CE9E406}" srcOrd="2" destOrd="0" parTransId="{6F33ACB1-5409-49B5-A661-7B0F27009C2F}" sibTransId="{DEB1AD4D-AE46-4329-8787-9659E72C220A}"/>
    <dgm:cxn modelId="{1F7250F4-041A-4C45-B9D7-0D6714A3964B}" type="presOf" srcId="{266C7D86-176D-48C6-B578-F548A4D82E1D}" destId="{5E19B352-B223-404C-B02E-75B9966C5156}" srcOrd="0" destOrd="0" presId="urn:microsoft.com/office/officeart/2005/8/layout/hierarchy2"/>
    <dgm:cxn modelId="{94F8C021-C9CD-4C1E-9971-47C7DA66D8A0}" type="presOf" srcId="{894E5ADA-5FF1-4ACC-B935-4FAF3CE9E406}" destId="{325DBA51-7D8F-4340-8AC2-934BC7A344F4}" srcOrd="0" destOrd="0" presId="urn:microsoft.com/office/officeart/2005/8/layout/hierarchy2"/>
    <dgm:cxn modelId="{25566D5A-0616-4102-AAE1-AAF2BF0B8D71}" srcId="{7A83D399-888C-4A95-8225-D2C08E392BBF}" destId="{84E40FA4-0A0C-4840-B33B-27D59B8DD5B3}" srcOrd="0" destOrd="0" parTransId="{A59F4BC8-0EE2-4C9B-9BFC-67B72201198E}" sibTransId="{F818FEA8-5380-4814-BF73-19149FCAB7B2}"/>
    <dgm:cxn modelId="{D4CADAF3-7411-4BB2-951D-DC07E4BE9ED4}" srcId="{6FBF8A0A-25A4-48CE-93CD-7DA66BA05F3C}" destId="{C19DC4F1-835F-46CE-8DC5-7E3C7050E0A5}" srcOrd="0" destOrd="0" parTransId="{8B5C2488-00E9-4503-84A0-6AE9CF67F4E8}" sibTransId="{29C1E318-BC63-4B76-A45B-BC74A3089B90}"/>
    <dgm:cxn modelId="{F677B077-C361-4C9F-B166-82FF2A342476}" type="presOf" srcId="{AF09E5AE-0EB3-417C-A550-732229BA6350}" destId="{2793B1AF-998C-48AD-9543-A56B685617F1}" srcOrd="0" destOrd="0" presId="urn:microsoft.com/office/officeart/2005/8/layout/hierarchy2"/>
    <dgm:cxn modelId="{ABB01AF1-AA7E-4A22-9A7C-1EDFE5C9D209}" type="presOf" srcId="{3E849019-DE30-49EE-9201-A95E74AB3CB2}" destId="{B3D040F4-52F0-426F-BF2C-70DFC3912EDD}" srcOrd="1" destOrd="0" presId="urn:microsoft.com/office/officeart/2005/8/layout/hierarchy2"/>
    <dgm:cxn modelId="{620D3101-C74F-495D-9694-ACCA91A98864}" type="presOf" srcId="{6F33ACB1-5409-49B5-A661-7B0F27009C2F}" destId="{F45F88CB-76DA-44BB-887A-3F1440117BBF}" srcOrd="0" destOrd="0" presId="urn:microsoft.com/office/officeart/2005/8/layout/hierarchy2"/>
    <dgm:cxn modelId="{7CB821A2-EF82-438E-9F96-ECACEBAFE16E}" type="presOf" srcId="{84E40FA4-0A0C-4840-B33B-27D59B8DD5B3}" destId="{431AF65A-9983-48CB-AEAB-17159AD92F86}" srcOrd="0" destOrd="0" presId="urn:microsoft.com/office/officeart/2005/8/layout/hierarchy2"/>
    <dgm:cxn modelId="{26CD6331-CECD-4DA6-A4BC-0E0E9DD55F40}" type="presOf" srcId="{58D68190-BBDB-4DF3-BBAA-F39C889CD517}" destId="{B6170F78-D63E-4237-BA04-FFE7F6475453}" srcOrd="0" destOrd="0" presId="urn:microsoft.com/office/officeart/2005/8/layout/hierarchy2"/>
    <dgm:cxn modelId="{DB68101F-78B7-41D4-9258-7A6E13864502}" srcId="{84E40FA4-0A0C-4840-B33B-27D59B8DD5B3}" destId="{AF09E5AE-0EB3-417C-A550-732229BA6350}" srcOrd="0" destOrd="0" parTransId="{E327CAC0-5BFF-46E7-8364-68C45C02AC30}" sibTransId="{DB7105AA-AAB5-4E96-B748-4C82705F7014}"/>
    <dgm:cxn modelId="{AAC6F2BB-9146-45B9-ABBA-870E5BB71739}" srcId="{AF09E5AE-0EB3-417C-A550-732229BA6350}" destId="{13C72271-B043-4950-89FD-85B32445612C}" srcOrd="0" destOrd="0" parTransId="{58D68190-BBDB-4DF3-BBAA-F39C889CD517}" sibTransId="{DBB46893-123C-47E8-A549-0A437FA9EF13}"/>
    <dgm:cxn modelId="{62E595F6-EDAA-4E49-B287-B1110A385FAC}" type="presOf" srcId="{13C72271-B043-4950-89FD-85B32445612C}" destId="{87847C26-B36B-4E7E-B0AC-F2DD99BA52A4}" srcOrd="0" destOrd="0" presId="urn:microsoft.com/office/officeart/2005/8/layout/hierarchy2"/>
    <dgm:cxn modelId="{5E644221-419A-4A0C-871B-1C5ACFEC1614}" type="presOf" srcId="{C19DC4F1-835F-46CE-8DC5-7E3C7050E0A5}" destId="{2B59FD76-13DC-47EB-99E8-A636DD3E2EA2}" srcOrd="0" destOrd="0" presId="urn:microsoft.com/office/officeart/2005/8/layout/hierarchy2"/>
    <dgm:cxn modelId="{377B527A-FCA5-4C93-926E-33D2E90C0178}" type="presOf" srcId="{8B5C2488-00E9-4503-84A0-6AE9CF67F4E8}" destId="{2B5F8C0B-C5D9-4A91-A6A2-814170A79FFE}" srcOrd="1" destOrd="0" presId="urn:microsoft.com/office/officeart/2005/8/layout/hierarchy2"/>
    <dgm:cxn modelId="{18D20666-F10D-4E1D-8561-DBE0432EFA00}" srcId="{84E40FA4-0A0C-4840-B33B-27D59B8DD5B3}" destId="{6FBF8A0A-25A4-48CE-93CD-7DA66BA05F3C}" srcOrd="1" destOrd="0" parTransId="{3E849019-DE30-49EE-9201-A95E74AB3CB2}" sibTransId="{B510C996-13B5-4F05-8DCF-ACF8C7F94DA0}"/>
    <dgm:cxn modelId="{6DFF427D-71C3-48DA-9EF8-235E4E8D13C0}" type="presOf" srcId="{3E849019-DE30-49EE-9201-A95E74AB3CB2}" destId="{91D0C3D9-E644-47D4-B9CD-7E0A42F6E832}" srcOrd="0" destOrd="0" presId="urn:microsoft.com/office/officeart/2005/8/layout/hierarchy2"/>
    <dgm:cxn modelId="{80EFC4E5-F437-4CF2-9314-50E4BF743142}" type="presOf" srcId="{58D68190-BBDB-4DF3-BBAA-F39C889CD517}" destId="{5A2CB9FE-A8EA-4883-865D-D653AFEC3C43}" srcOrd="1" destOrd="0" presId="urn:microsoft.com/office/officeart/2005/8/layout/hierarchy2"/>
    <dgm:cxn modelId="{70CFC35C-C951-445D-B397-88394092AC95}" type="presOf" srcId="{8B5C2488-00E9-4503-84A0-6AE9CF67F4E8}" destId="{0818F492-01CA-4780-98C3-E3F72E911C17}" srcOrd="0" destOrd="0" presId="urn:microsoft.com/office/officeart/2005/8/layout/hierarchy2"/>
    <dgm:cxn modelId="{21E04A67-3E37-43F7-A63E-E54DFC9869A9}" type="presOf" srcId="{6FBF8A0A-25A4-48CE-93CD-7DA66BA05F3C}" destId="{CD890114-0926-4DF7-BAE4-9FB5457B8CB9}" srcOrd="0" destOrd="0" presId="urn:microsoft.com/office/officeart/2005/8/layout/hierarchy2"/>
    <dgm:cxn modelId="{D788A32C-DDC7-4F65-8373-E011763E6CC4}" type="presOf" srcId="{6F33ACB1-5409-49B5-A661-7B0F27009C2F}" destId="{7526C8EE-6CE2-4087-B148-860502D5E857}" srcOrd="1" destOrd="0" presId="urn:microsoft.com/office/officeart/2005/8/layout/hierarchy2"/>
    <dgm:cxn modelId="{9522CC94-C0C7-4A43-AD70-4A2CBE88FD8F}" type="presOf" srcId="{433E4EB7-9EB2-4E8B-8B30-8FDD86F27E3E}" destId="{DD68EF1D-A65C-4461-936B-EC4FBFE7DBBF}" srcOrd="1" destOrd="0" presId="urn:microsoft.com/office/officeart/2005/8/layout/hierarchy2"/>
    <dgm:cxn modelId="{AF962124-E7A0-47E8-A865-73C4501B1733}" srcId="{894E5ADA-5FF1-4ACC-B935-4FAF3CE9E406}" destId="{266C7D86-176D-48C6-B578-F548A4D82E1D}" srcOrd="0" destOrd="0" parTransId="{433E4EB7-9EB2-4E8B-8B30-8FDD86F27E3E}" sibTransId="{2D108F99-07BF-46EA-ACF6-EE72D70C8E07}"/>
    <dgm:cxn modelId="{0B4C0A2C-4A80-44DA-8E4F-150045EC65A8}" type="presOf" srcId="{7A83D399-888C-4A95-8225-D2C08E392BBF}" destId="{07C2350E-CD8C-4EA3-B0B6-78AF1C4BD95D}" srcOrd="0" destOrd="0" presId="urn:microsoft.com/office/officeart/2005/8/layout/hierarchy2"/>
    <dgm:cxn modelId="{8DC92015-464A-4143-AE0B-94C5D1C1F56C}" type="presParOf" srcId="{07C2350E-CD8C-4EA3-B0B6-78AF1C4BD95D}" destId="{729020BE-8F1F-4E0D-AA28-A884ABDF7EFD}" srcOrd="0" destOrd="0" presId="urn:microsoft.com/office/officeart/2005/8/layout/hierarchy2"/>
    <dgm:cxn modelId="{652BC002-CBFA-4AD2-9B02-97D0D6FCED6E}" type="presParOf" srcId="{729020BE-8F1F-4E0D-AA28-A884ABDF7EFD}" destId="{431AF65A-9983-48CB-AEAB-17159AD92F86}" srcOrd="0" destOrd="0" presId="urn:microsoft.com/office/officeart/2005/8/layout/hierarchy2"/>
    <dgm:cxn modelId="{43B3983C-014B-469A-BED7-D4061D42DB81}" type="presParOf" srcId="{729020BE-8F1F-4E0D-AA28-A884ABDF7EFD}" destId="{8D7515E5-3ACA-40C4-B8B5-62E0D6E1F5B1}" srcOrd="1" destOrd="0" presId="urn:microsoft.com/office/officeart/2005/8/layout/hierarchy2"/>
    <dgm:cxn modelId="{064F2D8A-9006-43AA-A78E-598A01D8B220}" type="presParOf" srcId="{8D7515E5-3ACA-40C4-B8B5-62E0D6E1F5B1}" destId="{92CD74AB-B65F-4474-AC6D-18BCE9CD4CD0}" srcOrd="0" destOrd="0" presId="urn:microsoft.com/office/officeart/2005/8/layout/hierarchy2"/>
    <dgm:cxn modelId="{D36DD787-E731-4023-92F5-271B1E6C8DC9}" type="presParOf" srcId="{92CD74AB-B65F-4474-AC6D-18BCE9CD4CD0}" destId="{CA6A9257-D490-43A7-81C9-3D77663CD6D1}" srcOrd="0" destOrd="0" presId="urn:microsoft.com/office/officeart/2005/8/layout/hierarchy2"/>
    <dgm:cxn modelId="{12DF1567-05E2-4821-B13D-EF4C34FCD2EA}" type="presParOf" srcId="{8D7515E5-3ACA-40C4-B8B5-62E0D6E1F5B1}" destId="{301F2B1B-043A-45CB-AA5C-652D4D20D1E2}" srcOrd="1" destOrd="0" presId="urn:microsoft.com/office/officeart/2005/8/layout/hierarchy2"/>
    <dgm:cxn modelId="{CF7F4CFA-C248-4DE9-9611-FCF3D076466F}" type="presParOf" srcId="{301F2B1B-043A-45CB-AA5C-652D4D20D1E2}" destId="{2793B1AF-998C-48AD-9543-A56B685617F1}" srcOrd="0" destOrd="0" presId="urn:microsoft.com/office/officeart/2005/8/layout/hierarchy2"/>
    <dgm:cxn modelId="{554B3D8E-2ADD-4D4E-9AEF-6FD4F0011A46}" type="presParOf" srcId="{301F2B1B-043A-45CB-AA5C-652D4D20D1E2}" destId="{0F04ED87-C4E1-48D6-9445-031B3E5B7C62}" srcOrd="1" destOrd="0" presId="urn:microsoft.com/office/officeart/2005/8/layout/hierarchy2"/>
    <dgm:cxn modelId="{5915AE25-1D43-48CA-942A-3524F3B76E9F}" type="presParOf" srcId="{0F04ED87-C4E1-48D6-9445-031B3E5B7C62}" destId="{B6170F78-D63E-4237-BA04-FFE7F6475453}" srcOrd="0" destOrd="0" presId="urn:microsoft.com/office/officeart/2005/8/layout/hierarchy2"/>
    <dgm:cxn modelId="{6774FED0-ED67-4C24-8EBC-CE4F06F5EE1E}" type="presParOf" srcId="{B6170F78-D63E-4237-BA04-FFE7F6475453}" destId="{5A2CB9FE-A8EA-4883-865D-D653AFEC3C43}" srcOrd="0" destOrd="0" presId="urn:microsoft.com/office/officeart/2005/8/layout/hierarchy2"/>
    <dgm:cxn modelId="{BD280D84-572B-4783-8A94-C2FB8B8ED680}" type="presParOf" srcId="{0F04ED87-C4E1-48D6-9445-031B3E5B7C62}" destId="{C68E46F9-7F4F-4049-98B2-6462DA662322}" srcOrd="1" destOrd="0" presId="urn:microsoft.com/office/officeart/2005/8/layout/hierarchy2"/>
    <dgm:cxn modelId="{01521FC0-E5B3-4401-A084-8DB76480C6E0}" type="presParOf" srcId="{C68E46F9-7F4F-4049-98B2-6462DA662322}" destId="{87847C26-B36B-4E7E-B0AC-F2DD99BA52A4}" srcOrd="0" destOrd="0" presId="urn:microsoft.com/office/officeart/2005/8/layout/hierarchy2"/>
    <dgm:cxn modelId="{E1F082B7-7B08-48C5-97F6-BAF778AA6D8A}" type="presParOf" srcId="{C68E46F9-7F4F-4049-98B2-6462DA662322}" destId="{434ED22B-E865-4589-A848-23D94A36F174}" srcOrd="1" destOrd="0" presId="urn:microsoft.com/office/officeart/2005/8/layout/hierarchy2"/>
    <dgm:cxn modelId="{113C7DF5-CD4A-4423-95E6-F2D5695E4ED0}" type="presParOf" srcId="{8D7515E5-3ACA-40C4-B8B5-62E0D6E1F5B1}" destId="{91D0C3D9-E644-47D4-B9CD-7E0A42F6E832}" srcOrd="2" destOrd="0" presId="urn:microsoft.com/office/officeart/2005/8/layout/hierarchy2"/>
    <dgm:cxn modelId="{E8E61C51-C107-42FF-BC7B-E47F8BD5E5D0}" type="presParOf" srcId="{91D0C3D9-E644-47D4-B9CD-7E0A42F6E832}" destId="{B3D040F4-52F0-426F-BF2C-70DFC3912EDD}" srcOrd="0" destOrd="0" presId="urn:microsoft.com/office/officeart/2005/8/layout/hierarchy2"/>
    <dgm:cxn modelId="{61932C5B-B430-4017-91C4-860561A94A80}" type="presParOf" srcId="{8D7515E5-3ACA-40C4-B8B5-62E0D6E1F5B1}" destId="{00B27D4A-BB64-47FB-8D2F-E7A72C9AF782}" srcOrd="3" destOrd="0" presId="urn:microsoft.com/office/officeart/2005/8/layout/hierarchy2"/>
    <dgm:cxn modelId="{364998AC-E304-43B6-BA7C-2E0311A31A12}" type="presParOf" srcId="{00B27D4A-BB64-47FB-8D2F-E7A72C9AF782}" destId="{CD890114-0926-4DF7-BAE4-9FB5457B8CB9}" srcOrd="0" destOrd="0" presId="urn:microsoft.com/office/officeart/2005/8/layout/hierarchy2"/>
    <dgm:cxn modelId="{FA9735E2-18C6-4F58-8E79-AC4AD823AFD5}" type="presParOf" srcId="{00B27D4A-BB64-47FB-8D2F-E7A72C9AF782}" destId="{E7E1790B-9FEE-43F2-81CF-3BC0D7B76AA6}" srcOrd="1" destOrd="0" presId="urn:microsoft.com/office/officeart/2005/8/layout/hierarchy2"/>
    <dgm:cxn modelId="{626571A1-FC04-4DBA-8EA1-CA45EE1AA565}" type="presParOf" srcId="{E7E1790B-9FEE-43F2-81CF-3BC0D7B76AA6}" destId="{0818F492-01CA-4780-98C3-E3F72E911C17}" srcOrd="0" destOrd="0" presId="urn:microsoft.com/office/officeart/2005/8/layout/hierarchy2"/>
    <dgm:cxn modelId="{1BE92A53-B573-4F93-AE3D-00EE54410529}" type="presParOf" srcId="{0818F492-01CA-4780-98C3-E3F72E911C17}" destId="{2B5F8C0B-C5D9-4A91-A6A2-814170A79FFE}" srcOrd="0" destOrd="0" presId="urn:microsoft.com/office/officeart/2005/8/layout/hierarchy2"/>
    <dgm:cxn modelId="{E3973EAC-A093-4754-83FE-915490EDB292}" type="presParOf" srcId="{E7E1790B-9FEE-43F2-81CF-3BC0D7B76AA6}" destId="{269BCFF4-F7A6-4FAC-8D3C-BA64933A0FCF}" srcOrd="1" destOrd="0" presId="urn:microsoft.com/office/officeart/2005/8/layout/hierarchy2"/>
    <dgm:cxn modelId="{757D2FED-FD44-4E89-B97B-792AD4FC4BEA}" type="presParOf" srcId="{269BCFF4-F7A6-4FAC-8D3C-BA64933A0FCF}" destId="{2B59FD76-13DC-47EB-99E8-A636DD3E2EA2}" srcOrd="0" destOrd="0" presId="urn:microsoft.com/office/officeart/2005/8/layout/hierarchy2"/>
    <dgm:cxn modelId="{B90517A5-D4E8-47D2-AC22-B51869C8702E}" type="presParOf" srcId="{269BCFF4-F7A6-4FAC-8D3C-BA64933A0FCF}" destId="{AFFF4DBB-CEE8-455C-A4EB-12DD6672EFC4}" srcOrd="1" destOrd="0" presId="urn:microsoft.com/office/officeart/2005/8/layout/hierarchy2"/>
    <dgm:cxn modelId="{708AB688-21B7-4719-B4E8-56889670D32D}" type="presParOf" srcId="{8D7515E5-3ACA-40C4-B8B5-62E0D6E1F5B1}" destId="{F45F88CB-76DA-44BB-887A-3F1440117BBF}" srcOrd="4" destOrd="0" presId="urn:microsoft.com/office/officeart/2005/8/layout/hierarchy2"/>
    <dgm:cxn modelId="{517C1C5F-CC3E-41DE-AE9C-B9F541816F30}" type="presParOf" srcId="{F45F88CB-76DA-44BB-887A-3F1440117BBF}" destId="{7526C8EE-6CE2-4087-B148-860502D5E857}" srcOrd="0" destOrd="0" presId="urn:microsoft.com/office/officeart/2005/8/layout/hierarchy2"/>
    <dgm:cxn modelId="{B2195D02-548E-416D-B475-42D8FA21939F}" type="presParOf" srcId="{8D7515E5-3ACA-40C4-B8B5-62E0D6E1F5B1}" destId="{D103CF4D-3A94-4299-A044-75F9F05E8FF0}" srcOrd="5" destOrd="0" presId="urn:microsoft.com/office/officeart/2005/8/layout/hierarchy2"/>
    <dgm:cxn modelId="{BE321425-7482-4590-874F-51A844947523}" type="presParOf" srcId="{D103CF4D-3A94-4299-A044-75F9F05E8FF0}" destId="{325DBA51-7D8F-4340-8AC2-934BC7A344F4}" srcOrd="0" destOrd="0" presId="urn:microsoft.com/office/officeart/2005/8/layout/hierarchy2"/>
    <dgm:cxn modelId="{D4CF4E74-8333-4C63-A34A-7CEB7A47CDF3}" type="presParOf" srcId="{D103CF4D-3A94-4299-A044-75F9F05E8FF0}" destId="{3CE28B5D-E5C9-43BE-A097-586C9824696F}" srcOrd="1" destOrd="0" presId="urn:microsoft.com/office/officeart/2005/8/layout/hierarchy2"/>
    <dgm:cxn modelId="{CC13EC02-760B-4763-B88C-777811A12D82}" type="presParOf" srcId="{3CE28B5D-E5C9-43BE-A097-586C9824696F}" destId="{2D13F974-6B76-4E78-88E1-F0FFAA1DB828}" srcOrd="0" destOrd="0" presId="urn:microsoft.com/office/officeart/2005/8/layout/hierarchy2"/>
    <dgm:cxn modelId="{FE2AD69E-ABCA-45C5-A00D-05BA6F2A642A}" type="presParOf" srcId="{2D13F974-6B76-4E78-88E1-F0FFAA1DB828}" destId="{DD68EF1D-A65C-4461-936B-EC4FBFE7DBBF}" srcOrd="0" destOrd="0" presId="urn:microsoft.com/office/officeart/2005/8/layout/hierarchy2"/>
    <dgm:cxn modelId="{3CD61FC3-392E-48E7-B7C5-A18DAC2FE3AE}" type="presParOf" srcId="{3CE28B5D-E5C9-43BE-A097-586C9824696F}" destId="{EABEC11D-FE04-47D4-873B-C8B900C7A011}" srcOrd="1" destOrd="0" presId="urn:microsoft.com/office/officeart/2005/8/layout/hierarchy2"/>
    <dgm:cxn modelId="{C1D6EE33-7992-4229-A26E-823D5F13CC08}" type="presParOf" srcId="{EABEC11D-FE04-47D4-873B-C8B900C7A011}" destId="{5E19B352-B223-404C-B02E-75B9966C5156}" srcOrd="0" destOrd="0" presId="urn:microsoft.com/office/officeart/2005/8/layout/hierarchy2"/>
    <dgm:cxn modelId="{BE953E21-F8CF-483B-A630-7CADFB94A185}" type="presParOf" srcId="{EABEC11D-FE04-47D4-873B-C8B900C7A011}" destId="{6876A4F2-9549-458D-AA3B-CC5ACEEADF1F}"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F083AA-7C36-4009-8127-57F5F607BFC9}">
      <dsp:nvSpPr>
        <dsp:cNvPr id="0" name=""/>
        <dsp:cNvSpPr/>
      </dsp:nvSpPr>
      <dsp:spPr>
        <a:xfrm>
          <a:off x="3045" y="1667684"/>
          <a:ext cx="2397125" cy="7286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t>老项目纳税方法</a:t>
          </a:r>
        </a:p>
      </dsp:txBody>
      <dsp:txXfrm>
        <a:off x="24386" y="1689025"/>
        <a:ext cx="2354443" cy="685948"/>
      </dsp:txXfrm>
    </dsp:sp>
    <dsp:sp modelId="{8436B866-C555-4EC1-A700-CCF2474D43AF}">
      <dsp:nvSpPr>
        <dsp:cNvPr id="0" name=""/>
        <dsp:cNvSpPr/>
      </dsp:nvSpPr>
      <dsp:spPr>
        <a:xfrm rot="19608799">
          <a:off x="2304327" y="1683822"/>
          <a:ext cx="1175201" cy="53085"/>
        </a:xfrm>
        <a:custGeom>
          <a:avLst/>
          <a:gdLst/>
          <a:ahLst/>
          <a:cxnLst/>
          <a:rect l="0" t="0" r="0" b="0"/>
          <a:pathLst>
            <a:path>
              <a:moveTo>
                <a:pt x="0" y="26542"/>
              </a:moveTo>
              <a:lnTo>
                <a:pt x="1175201" y="265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862548" y="1680985"/>
        <a:ext cx="58760" cy="58760"/>
      </dsp:txXfrm>
    </dsp:sp>
    <dsp:sp modelId="{33B10921-5B8B-4A3C-82AB-A6654429B703}">
      <dsp:nvSpPr>
        <dsp:cNvPr id="0" name=""/>
        <dsp:cNvSpPr/>
      </dsp:nvSpPr>
      <dsp:spPr>
        <a:xfrm>
          <a:off x="3383686" y="985523"/>
          <a:ext cx="1859977" cy="8064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t>简易计税</a:t>
          </a:r>
        </a:p>
      </dsp:txBody>
      <dsp:txXfrm>
        <a:off x="3407305" y="1009142"/>
        <a:ext cx="1812739" cy="759178"/>
      </dsp:txXfrm>
    </dsp:sp>
    <dsp:sp modelId="{133AFC4C-2E6E-4072-ABEA-422C9991E831}">
      <dsp:nvSpPr>
        <dsp:cNvPr id="0" name=""/>
        <dsp:cNvSpPr/>
      </dsp:nvSpPr>
      <dsp:spPr>
        <a:xfrm rot="1632904">
          <a:off x="2340489" y="2252007"/>
          <a:ext cx="1078212" cy="53085"/>
        </a:xfrm>
        <a:custGeom>
          <a:avLst/>
          <a:gdLst/>
          <a:ahLst/>
          <a:cxnLst/>
          <a:rect l="0" t="0" r="0" b="0"/>
          <a:pathLst>
            <a:path>
              <a:moveTo>
                <a:pt x="0" y="26542"/>
              </a:moveTo>
              <a:lnTo>
                <a:pt x="1078212" y="265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852639" y="2251594"/>
        <a:ext cx="53910" cy="53910"/>
      </dsp:txXfrm>
    </dsp:sp>
    <dsp:sp modelId="{0FAECD33-BE55-4E94-8CB3-A7CCF0F9C985}">
      <dsp:nvSpPr>
        <dsp:cNvPr id="0" name=""/>
        <dsp:cNvSpPr/>
      </dsp:nvSpPr>
      <dsp:spPr>
        <a:xfrm>
          <a:off x="3359020" y="2132091"/>
          <a:ext cx="1897875" cy="78601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t>一般计税</a:t>
          </a:r>
        </a:p>
      </dsp:txBody>
      <dsp:txXfrm>
        <a:off x="3382042" y="2155113"/>
        <a:ext cx="1851831" cy="73997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176137304"/>
      </p:ext>
    </p:extLst>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0430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021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021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43000" y="685800"/>
            <a:ext cx="4572000" cy="3429000"/>
          </a:xfrm>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5408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
        <p:nvSpPr>
          <p:cNvPr id="2" name="标题 1"/>
          <p:cNvSpPr>
            <a:spLocks noGrp="1"/>
          </p:cNvSpPr>
          <p:nvPr>
            <p:ph type="ctrTitle"/>
          </p:nvPr>
        </p:nvSpPr>
        <p:spPr>
          <a:xfrm>
            <a:off x="685800" y="1676401"/>
            <a:ext cx="7772400" cy="1538286"/>
          </a:xfrm>
        </p:spPr>
        <p:txBody>
          <a:bodyPr anchor="b"/>
          <a:lstStyle/>
          <a:p>
            <a:r>
              <a:rPr kumimoji="0" lang="zh-CN" altLang="en-US"/>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kumimoji="0" lang="zh-CN" altLang="en-US"/>
              <a:t>单击此处编辑母版副标题样式</a:t>
            </a:r>
            <a:endParaRPr kumimoji="0" lang="en-US"/>
          </a:p>
        </p:txBody>
      </p:sp>
      <p:sp>
        <p:nvSpPr>
          <p:cNvPr id="4" name="日期占位符 3"/>
          <p:cNvSpPr>
            <a:spLocks noGrp="1"/>
          </p:cNvSpPr>
          <p:nvPr>
            <p:ph type="dt" sz="half" idx="10"/>
          </p:nvPr>
        </p:nvSpPr>
        <p:spPr/>
        <p:txBody>
          <a:bodyPr/>
          <a:lstStyle/>
          <a:p>
            <a:pPr eaLnBrk="1" latinLnBrk="0" hangingPunct="1"/>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pPr eaLnBrk="1" latinLnBrk="0" hangingPunct="1"/>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fld id="{86CB4B4D-7CA3-9044-876B-883B54F8677D}" type="slidenum">
              <a:rPr lang="en-US" altLang="zh-CN" smtClean="0"/>
              <a:pPr/>
              <a:t>‹#›</a:t>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7" y="274638"/>
            <a:ext cx="1471594" cy="6011882"/>
          </a:xfrm>
        </p:spPr>
        <p:txBody>
          <a:bodyPr vert="eaVert"/>
          <a:lstStyle/>
          <a:p>
            <a:r>
              <a:rPr kumimoji="0" lang="zh-CN" altLang="en-US"/>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pPr eaLnBrk="1" latinLnBrk="0" hangingPunct="1"/>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两栏内容">
    <p:spTree>
      <p:nvGrpSpPr>
        <p:cNvPr id="1" name=""/>
        <p:cNvGrpSpPr/>
        <p:nvPr/>
      </p:nvGrpSpPr>
      <p:grpSpPr>
        <a:xfrm>
          <a:off x="0" y="0"/>
          <a:ext cx="0" cy="0"/>
          <a:chOff x="0" y="0"/>
          <a:chExt cx="0" cy="0"/>
        </a:xfrm>
      </p:grpSpPr>
      <p:sp>
        <p:nvSpPr>
          <p:cNvPr id="38" name="Shape 38"/>
          <p:cNvSpPr>
            <a:spLocks noGrp="1"/>
          </p:cNvSpPr>
          <p:nvPr>
            <p:ph type="title"/>
          </p:nvPr>
        </p:nvSpPr>
        <p:spPr>
          <a:prstGeom prst="rect">
            <a:avLst/>
          </a:prstGeom>
        </p:spPr>
        <p:txBody>
          <a:bodyPr/>
          <a:lstStyle/>
          <a:p>
            <a:r>
              <a:t>单击此处编辑母版标题样式</a:t>
            </a:r>
          </a:p>
        </p:txBody>
      </p:sp>
      <p:sp>
        <p:nvSpPr>
          <p:cNvPr id="39" name="Shape 39"/>
          <p:cNvSpPr>
            <a:spLocks noGrp="1"/>
          </p:cNvSpPr>
          <p:nvPr>
            <p:ph type="body" sz="half" idx="1"/>
          </p:nvPr>
        </p:nvSpPr>
        <p:spPr>
          <a:xfrm>
            <a:off x="628650" y="1825625"/>
            <a:ext cx="3886200" cy="4351338"/>
          </a:xfrm>
          <a:prstGeom prst="rect">
            <a:avLst/>
          </a:prstGeom>
        </p:spPr>
        <p:txBody>
          <a:bodyPr/>
          <a:lstStyle/>
          <a:p>
            <a:r>
              <a:t>单击此处编辑母版文本样式</a:t>
            </a:r>
          </a:p>
          <a:p>
            <a:pPr lvl="1"/>
            <a:r>
              <a:t>第二级</a:t>
            </a:r>
          </a:p>
          <a:p>
            <a:pPr lvl="2"/>
            <a:r>
              <a:t>第三级</a:t>
            </a:r>
          </a:p>
          <a:p>
            <a:pPr lvl="3"/>
            <a:r>
              <a:t>第四级</a:t>
            </a:r>
          </a:p>
          <a:p>
            <a:pPr lvl="4"/>
            <a:r>
              <a:t>第五级</a:t>
            </a:r>
          </a:p>
        </p:txBody>
      </p:sp>
      <p:sp>
        <p:nvSpPr>
          <p:cNvPr id="40" name="Shape 40"/>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pPr eaLnBrk="1" latinLnBrk="0" hangingPunct="1"/>
            <a:endParaRPr lang="en-US"/>
          </a:p>
        </p:txBody>
      </p:sp>
      <p:sp>
        <p:nvSpPr>
          <p:cNvPr id="5" name="页脚占位符 4"/>
          <p:cNvSpPr>
            <a:spLocks noGrp="1"/>
          </p:cNvSpPr>
          <p:nvPr>
            <p:ph type="ftr" sz="quarter" idx="11"/>
          </p:nvPr>
        </p:nvSpPr>
        <p:spPr>
          <a:xfrm>
            <a:off x="5330952" y="6400800"/>
            <a:ext cx="3733800" cy="283800"/>
          </a:xfrm>
        </p:spPr>
        <p:txBody>
          <a:bodyPr/>
          <a:lstStyle/>
          <a:p>
            <a:endParaRPr kumimoji="0" lang="en-US"/>
          </a:p>
        </p:txBody>
      </p:sp>
      <p:sp>
        <p:nvSpPr>
          <p:cNvPr id="6" name="灯片编号占位符 5"/>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
        <p:nvSpPr>
          <p:cNvPr id="2" name="标题 1"/>
          <p:cNvSpPr>
            <a:spLocks noGrp="1"/>
          </p:cNvSpPr>
          <p:nvPr>
            <p:ph type="title"/>
          </p:nvPr>
        </p:nvSpPr>
        <p:spPr>
          <a:xfrm>
            <a:off x="722313" y="3143254"/>
            <a:ext cx="7772400" cy="1362075"/>
          </a:xfrm>
        </p:spPr>
        <p:txBody>
          <a:bodyPr anchor="t"/>
          <a:lstStyle>
            <a:lvl1pPr algn="ctr">
              <a:defRPr sz="3000" b="0" cap="all"/>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722313" y="1643067"/>
            <a:ext cx="7772400" cy="1500187"/>
          </a:xfrm>
        </p:spPr>
        <p:txBody>
          <a:bodyPr anchor="b"/>
          <a:lstStyle>
            <a:lvl1pPr marL="0" indent="0" algn="ctr">
              <a:buNone/>
              <a:defRPr sz="1500">
                <a:solidFill>
                  <a:schemeClr val="tx1">
                    <a:tint val="75000"/>
                  </a:schemeClr>
                </a:solidFill>
              </a:defRPr>
            </a:lvl1pPr>
            <a:lvl2pPr marL="342892" indent="0" algn="ctr">
              <a:buNone/>
              <a:defRPr sz="1350">
                <a:solidFill>
                  <a:schemeClr val="tx1">
                    <a:tint val="75000"/>
                  </a:schemeClr>
                </a:solidFill>
              </a:defRPr>
            </a:lvl2pPr>
            <a:lvl3pPr marL="685783" indent="0" algn="ctr">
              <a:buNone/>
              <a:defRPr sz="1200">
                <a:solidFill>
                  <a:schemeClr val="tx1">
                    <a:tint val="75000"/>
                  </a:schemeClr>
                </a:solidFill>
              </a:defRPr>
            </a:lvl3pPr>
            <a:lvl4pPr marL="1028675" indent="0" algn="ctr">
              <a:buNone/>
              <a:defRPr sz="1050">
                <a:solidFill>
                  <a:schemeClr val="tx1">
                    <a:tint val="75000"/>
                  </a:schemeClr>
                </a:solidFill>
              </a:defRPr>
            </a:lvl4pPr>
            <a:lvl5pPr marL="1371566" indent="0" algn="ctr">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日期占位符 3"/>
          <p:cNvSpPr>
            <a:spLocks noGrp="1"/>
          </p:cNvSpPr>
          <p:nvPr>
            <p:ph type="dt" sz="half" idx="10"/>
          </p:nvPr>
        </p:nvSpPr>
        <p:spPr/>
        <p:txBody>
          <a:bodyPr/>
          <a:lstStyle/>
          <a:p>
            <a:pPr eaLnBrk="1" latinLnBrk="0" hangingPunct="1"/>
            <a:endParaRPr lang="en-US"/>
          </a:p>
        </p:txBody>
      </p:sp>
      <p:sp>
        <p:nvSpPr>
          <p:cNvPr id="5" name="页脚占位符 4"/>
          <p:cNvSpPr>
            <a:spLocks noGrp="1"/>
          </p:cNvSpPr>
          <p:nvPr>
            <p:ph type="ftr" sz="quarter" idx="11"/>
          </p:nvPr>
        </p:nvSpPr>
        <p:spPr/>
        <p:txBody>
          <a:bodyPr/>
          <a:lstStyle/>
          <a:p>
            <a:endParaRPr kumimoji="0" lang="en-US"/>
          </a:p>
        </p:txBody>
      </p:sp>
      <p:sp>
        <p:nvSpPr>
          <p:cNvPr id="6" name="灯片编号占位符 5"/>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内容占位符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内容占位符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pPr eaLnBrk="1" latinLnBrk="0" hangingPunct="1"/>
            <a:endParaRPr lang="en-US"/>
          </a:p>
        </p:txBody>
      </p:sp>
      <p:sp>
        <p:nvSpPr>
          <p:cNvPr id="6" name="页脚占位符 5"/>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
        <p:nvSpPr>
          <p:cNvPr id="2" name="标题 1"/>
          <p:cNvSpPr>
            <a:spLocks noGrp="1"/>
          </p:cNvSpPr>
          <p:nvPr>
            <p:ph type="title"/>
          </p:nvPr>
        </p:nvSpPr>
        <p:spPr/>
        <p:txBody>
          <a:bodyPr/>
          <a:lstStyle>
            <a:lvl1pPr>
              <a:defRPr/>
            </a:lvl1p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1800" b="1">
                <a:effectLst>
                  <a:outerShdw blurRad="50800" dist="25400" dir="5400000" algn="tl" rotWithShape="0">
                    <a:srgbClr val="000000">
                      <a:alpha val="43137"/>
                    </a:srgbClr>
                  </a:outerShdw>
                </a:effectLst>
              </a:defRPr>
            </a:lvl1pPr>
            <a:lvl2pPr marL="342892" indent="0">
              <a:buNone/>
              <a:defRPr sz="1500" b="1">
                <a:effectLst>
                  <a:outerShdw blurRad="50800" dist="25400" dir="5400000" algn="tl" rotWithShape="0">
                    <a:srgbClr val="000000">
                      <a:alpha val="43137"/>
                    </a:srgbClr>
                  </a:outerShdw>
                </a:effectLst>
              </a:defRPr>
            </a:lvl2pPr>
            <a:lvl3pPr marL="685783" indent="0">
              <a:buNone/>
              <a:defRPr sz="1350" b="1">
                <a:effectLst>
                  <a:outerShdw blurRad="50800" dist="25400" dir="5400000" algn="tl" rotWithShape="0">
                    <a:srgbClr val="000000">
                      <a:alpha val="43137"/>
                    </a:srgbClr>
                  </a:outerShdw>
                </a:effectLst>
              </a:defRPr>
            </a:lvl3pPr>
            <a:lvl4pPr marL="1028675" indent="0">
              <a:buNone/>
              <a:defRPr sz="1200" b="1">
                <a:effectLst>
                  <a:outerShdw blurRad="50800" dist="25400" dir="5400000" algn="tl" rotWithShape="0">
                    <a:srgbClr val="000000">
                      <a:alpha val="43137"/>
                    </a:srgbClr>
                  </a:outerShdw>
                </a:effectLst>
              </a:defRPr>
            </a:lvl4pPr>
            <a:lvl5pPr marL="1371566" indent="0">
              <a:buNone/>
              <a:defRPr sz="1200" b="1">
                <a:effectLst>
                  <a:outerShdw blurRad="50800" dist="25400" dir="5400000" algn="tl" rotWithShape="0">
                    <a:srgbClr val="000000">
                      <a:alpha val="43137"/>
                    </a:srgbClr>
                  </a:outerShdw>
                </a:effectLst>
              </a:defRPr>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eaLnBrk="1" latinLnBrk="0" hangingPunct="1"/>
            <a:r>
              <a:rPr kumimoji="0"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文本占位符 4"/>
          <p:cNvSpPr>
            <a:spLocks noGrp="1"/>
          </p:cNvSpPr>
          <p:nvPr>
            <p:ph type="body" sz="quarter" idx="3"/>
          </p:nvPr>
        </p:nvSpPr>
        <p:spPr>
          <a:xfrm>
            <a:off x="4645028" y="1535113"/>
            <a:ext cx="4041775" cy="639762"/>
          </a:xfrm>
        </p:spPr>
        <p:txBody>
          <a:bodyPr anchor="b"/>
          <a:lstStyle>
            <a:lvl1pPr marL="0" indent="0">
              <a:buNone/>
              <a:defRPr sz="1800" b="1">
                <a:effectLst>
                  <a:outerShdw blurRad="50800" dist="25400" dir="5400000" algn="tl" rotWithShape="0">
                    <a:srgbClr val="000000">
                      <a:alpha val="43137"/>
                    </a:srgbClr>
                  </a:outerShdw>
                </a:effectLst>
              </a:defRPr>
            </a:lvl1pPr>
            <a:lvl2pPr marL="342892" indent="0">
              <a:buNone/>
              <a:defRPr sz="1500" b="1">
                <a:effectLst>
                  <a:outerShdw blurRad="50800" dist="25400" dir="5400000" algn="tl" rotWithShape="0">
                    <a:srgbClr val="000000">
                      <a:alpha val="43137"/>
                    </a:srgbClr>
                  </a:outerShdw>
                </a:effectLst>
              </a:defRPr>
            </a:lvl2pPr>
            <a:lvl3pPr marL="685783" indent="0">
              <a:buNone/>
              <a:defRPr sz="1350" b="1">
                <a:effectLst>
                  <a:outerShdw blurRad="50800" dist="25400" dir="5400000" algn="tl" rotWithShape="0">
                    <a:srgbClr val="000000">
                      <a:alpha val="43137"/>
                    </a:srgbClr>
                  </a:outerShdw>
                </a:effectLst>
              </a:defRPr>
            </a:lvl3pPr>
            <a:lvl4pPr marL="1028675" indent="0">
              <a:buNone/>
              <a:defRPr sz="1200" b="1">
                <a:effectLst>
                  <a:outerShdw blurRad="50800" dist="25400" dir="5400000" algn="tl" rotWithShape="0">
                    <a:srgbClr val="000000">
                      <a:alpha val="43137"/>
                    </a:srgbClr>
                  </a:outerShdw>
                </a:effectLst>
              </a:defRPr>
            </a:lvl4pPr>
            <a:lvl5pPr marL="1371566" indent="0">
              <a:buNone/>
              <a:defRPr sz="1200" b="1">
                <a:effectLst>
                  <a:outerShdw blurRad="50800" dist="25400" dir="5400000" algn="tl" rotWithShape="0">
                    <a:srgbClr val="000000">
                      <a:alpha val="43137"/>
                    </a:srgbClr>
                  </a:outerShdw>
                </a:effectLst>
              </a:defRPr>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eaLnBrk="1" latinLnBrk="0" hangingPunct="1"/>
            <a:r>
              <a:rPr kumimoji="0" lang="zh-CN" altLang="en-US"/>
              <a:t>单击此处编辑母版文本样式</a:t>
            </a:r>
          </a:p>
        </p:txBody>
      </p:sp>
      <p:sp>
        <p:nvSpPr>
          <p:cNvPr id="6" name="内容占位符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日期占位符 6"/>
          <p:cNvSpPr>
            <a:spLocks noGrp="1"/>
          </p:cNvSpPr>
          <p:nvPr>
            <p:ph type="dt" sz="half" idx="10"/>
          </p:nvPr>
        </p:nvSpPr>
        <p:spPr/>
        <p:txBody>
          <a:bodyPr/>
          <a:lstStyle/>
          <a:p>
            <a:pPr eaLnBrk="1" latinLnBrk="0" hangingPunct="1"/>
            <a:endParaRPr lang="en-US"/>
          </a:p>
        </p:txBody>
      </p:sp>
      <p:sp>
        <p:nvSpPr>
          <p:cNvPr id="8" name="页脚占位符 7"/>
          <p:cNvSpPr>
            <a:spLocks noGrp="1"/>
          </p:cNvSpPr>
          <p:nvPr>
            <p:ph type="ftr" sz="quarter" idx="11"/>
          </p:nvPr>
        </p:nvSpPr>
        <p:spPr/>
        <p:txBody>
          <a:bodyPr/>
          <a:lstStyle/>
          <a:p>
            <a:endParaRPr kumimoji="0" lang="en-US"/>
          </a:p>
        </p:txBody>
      </p:sp>
      <p:sp>
        <p:nvSpPr>
          <p:cNvPr id="9" name="灯片编号占位符 8"/>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3" name="日期占位符 2"/>
          <p:cNvSpPr>
            <a:spLocks noGrp="1"/>
          </p:cNvSpPr>
          <p:nvPr>
            <p:ph type="dt" sz="half" idx="10"/>
          </p:nvPr>
        </p:nvSpPr>
        <p:spPr/>
        <p:txBody>
          <a:bodyPr/>
          <a:lstStyle/>
          <a:p>
            <a:pPr eaLnBrk="1" latinLnBrk="0" hangingPunct="1"/>
            <a:endParaRPr lang="en-US"/>
          </a:p>
        </p:txBody>
      </p:sp>
      <p:sp>
        <p:nvSpPr>
          <p:cNvPr id="4" name="页脚占位符 3"/>
          <p:cNvSpPr>
            <a:spLocks noGrp="1"/>
          </p:cNvSpPr>
          <p:nvPr>
            <p:ph type="ftr" sz="quarter" idx="11"/>
          </p:nvPr>
        </p:nvSpPr>
        <p:spPr/>
        <p:txBody>
          <a:bodyPr/>
          <a:lstStyle/>
          <a:p>
            <a:endParaRPr kumimoji="0" lang="en-US"/>
          </a:p>
        </p:txBody>
      </p:sp>
      <p:sp>
        <p:nvSpPr>
          <p:cNvPr id="5" name="灯片编号占位符 4"/>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eaLnBrk="1" latinLnBrk="0" hangingPunct="1"/>
            <a:endParaRPr lang="en-US"/>
          </a:p>
        </p:txBody>
      </p:sp>
      <p:sp>
        <p:nvSpPr>
          <p:cNvPr id="3" name="页脚占位符 2"/>
          <p:cNvSpPr>
            <a:spLocks noGrp="1"/>
          </p:cNvSpPr>
          <p:nvPr>
            <p:ph type="ftr" sz="quarter" idx="11"/>
          </p:nvPr>
        </p:nvSpPr>
        <p:spPr/>
        <p:txBody>
          <a:bodyPr/>
          <a:lstStyle/>
          <a:p>
            <a:endParaRPr kumimoji="0" lang="en-US"/>
          </a:p>
        </p:txBody>
      </p:sp>
      <p:sp>
        <p:nvSpPr>
          <p:cNvPr id="4" name="灯片编号占位符 3"/>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
        <p:nvSpPr>
          <p:cNvPr id="2" name="标题 1"/>
          <p:cNvSpPr>
            <a:spLocks noGrp="1"/>
          </p:cNvSpPr>
          <p:nvPr>
            <p:ph type="title"/>
          </p:nvPr>
        </p:nvSpPr>
        <p:spPr>
          <a:xfrm>
            <a:off x="2786052" y="228600"/>
            <a:ext cx="5900752" cy="842946"/>
          </a:xfrm>
        </p:spPr>
        <p:txBody>
          <a:bodyPr anchor="b"/>
          <a:lstStyle>
            <a:lvl1pPr algn="ctr">
              <a:defRPr sz="2100" b="0"/>
            </a:lvl1pPr>
          </a:lstStyle>
          <a:p>
            <a:r>
              <a:rPr kumimoji="0" lang="zh-CN" altLang="en-US"/>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4" name="文本占位符 3"/>
          <p:cNvSpPr>
            <a:spLocks noGrp="1"/>
          </p:cNvSpPr>
          <p:nvPr>
            <p:ph type="body" sz="half" idx="2"/>
          </p:nvPr>
        </p:nvSpPr>
        <p:spPr>
          <a:xfrm>
            <a:off x="457206" y="1142984"/>
            <a:ext cx="2257408" cy="5143536"/>
          </a:xfrm>
        </p:spPr>
        <p:txBody>
          <a:bodyPr anchor="ct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pPr eaLnBrk="1" latinLnBrk="0" hangingPunct="1"/>
            <a:endParaRPr lang="en-US"/>
          </a:p>
        </p:txBody>
      </p:sp>
      <p:sp>
        <p:nvSpPr>
          <p:cNvPr id="6" name="页脚占位符 5"/>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1800" b="0"/>
            </a:lvl1pPr>
          </a:lstStyle>
          <a:p>
            <a:r>
              <a:rPr kumimoji="0" lang="zh-CN" altLang="en-US"/>
              <a:t>单击此处编辑母版标题样式</a:t>
            </a:r>
            <a:endParaRPr kumimoji="0" lang="en-US"/>
          </a:p>
        </p:txBody>
      </p:sp>
      <p:sp>
        <p:nvSpPr>
          <p:cNvPr id="3" name="图片占位符 2"/>
          <p:cNvSpPr>
            <a:spLocks noGrp="1"/>
          </p:cNvSpPr>
          <p:nvPr>
            <p:ph type="pic" idx="1"/>
          </p:nvPr>
        </p:nvSpPr>
        <p:spPr>
          <a:xfrm>
            <a:off x="701553"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kumimoji="0" lang="zh-CN" altLang="en-US"/>
              <a:t>单击图标添加图片</a:t>
            </a:r>
            <a:endParaRPr kumimoji="0" lang="en-US"/>
          </a:p>
        </p:txBody>
      </p:sp>
      <p:sp>
        <p:nvSpPr>
          <p:cNvPr id="4" name="文本占位符 3"/>
          <p:cNvSpPr>
            <a:spLocks noGrp="1"/>
          </p:cNvSpPr>
          <p:nvPr>
            <p:ph type="body" sz="half" idx="2"/>
          </p:nvPr>
        </p:nvSpPr>
        <p:spPr>
          <a:xfrm>
            <a:off x="2362201" y="5410200"/>
            <a:ext cx="5657888" cy="804862"/>
          </a:xfrm>
        </p:spPr>
        <p:txBody>
          <a:bodyPr anchor="ctr"/>
          <a:lstStyle>
            <a:lvl1pPr marL="0" indent="0" algn="r">
              <a:buNone/>
              <a:defRPr sz="900" b="0"/>
            </a:lvl1pPr>
            <a:lvl2pPr marL="342892" indent="0" algn="r">
              <a:buNone/>
              <a:defRPr sz="900" b="0"/>
            </a:lvl2pPr>
            <a:lvl3pPr marL="685783" indent="0" algn="r">
              <a:buNone/>
              <a:defRPr sz="900" b="0"/>
            </a:lvl3pPr>
            <a:lvl4pPr marL="1028675" indent="0" algn="r">
              <a:buNone/>
              <a:defRPr sz="900" b="0"/>
            </a:lvl4pPr>
            <a:lvl5pPr marL="1371566" indent="0" algn="r">
              <a:buNone/>
              <a:defRPr sz="900" b="0"/>
            </a:lvl5pPr>
            <a:lvl6pPr marL="1714457" indent="0">
              <a:buNone/>
              <a:defRPr sz="675"/>
            </a:lvl6pPr>
            <a:lvl7pPr marL="2057348" indent="0">
              <a:buNone/>
              <a:defRPr sz="675"/>
            </a:lvl7pPr>
            <a:lvl8pPr marL="2400240" indent="0">
              <a:buNone/>
              <a:defRPr sz="675"/>
            </a:lvl8pPr>
            <a:lvl9pPr marL="2743132" indent="0">
              <a:buNone/>
              <a:defRPr sz="675"/>
            </a:lvl9p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5" name="日期占位符 4"/>
          <p:cNvSpPr>
            <a:spLocks noGrp="1"/>
          </p:cNvSpPr>
          <p:nvPr>
            <p:ph type="dt" sz="half" idx="10"/>
          </p:nvPr>
        </p:nvSpPr>
        <p:spPr/>
        <p:txBody>
          <a:bodyPr/>
          <a:lstStyle/>
          <a:p>
            <a:pPr eaLnBrk="1" latinLnBrk="0" hangingPunct="1"/>
            <a:endParaRPr lang="en-US"/>
          </a:p>
        </p:txBody>
      </p:sp>
      <p:sp>
        <p:nvSpPr>
          <p:cNvPr id="6" name="页脚占位符 5"/>
          <p:cNvSpPr>
            <a:spLocks noGrp="1"/>
          </p:cNvSpPr>
          <p:nvPr>
            <p:ph type="ftr" sz="quarter" idx="11"/>
          </p:nvPr>
        </p:nvSpPr>
        <p:spPr/>
        <p:txBody>
          <a:bodyPr/>
          <a:lstStyle/>
          <a:p>
            <a:endParaRPr kumimoji="0" lang="en-US"/>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a:t>单击此处编辑母版文本样式</a:t>
            </a:r>
          </a:p>
          <a:p>
            <a:pPr lvl="1" eaLnBrk="1" latinLnBrk="0" hangingPunct="1"/>
            <a:r>
              <a:rPr kumimoji="0" lang="zh-CN" altLang="en-US"/>
              <a:t>第二级</a:t>
            </a:r>
          </a:p>
          <a:p>
            <a:pPr lvl="2" eaLnBrk="1" latinLnBrk="0" hangingPunct="1"/>
            <a:r>
              <a:rPr kumimoji="0" lang="zh-CN" altLang="en-US"/>
              <a:t>第三级</a:t>
            </a:r>
          </a:p>
          <a:p>
            <a:pPr lvl="3" eaLnBrk="1" latinLnBrk="0" hangingPunct="1"/>
            <a:r>
              <a:rPr kumimoji="0" lang="zh-CN" altLang="en-US"/>
              <a:t>第四级</a:t>
            </a:r>
          </a:p>
          <a:p>
            <a:pPr lvl="4" eaLnBrk="1" latinLnBrk="0" hangingPunct="1"/>
            <a:r>
              <a:rPr kumimoji="0" lang="zh-CN" altLang="en-US"/>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825">
                <a:solidFill>
                  <a:schemeClr val="tx2">
                    <a:lumMod val="75000"/>
                    <a:lumOff val="25000"/>
                  </a:schemeClr>
                </a:solidFill>
              </a:defRPr>
            </a:lvl1pPr>
          </a:lstStyle>
          <a:p>
            <a:pPr eaLnBrk="1" latinLnBrk="0" hangingPunct="1"/>
            <a:endParaRPr lang="en-US">
              <a:solidFill>
                <a:schemeClr val="tx1">
                  <a:shade val="50000"/>
                </a:schemeClr>
              </a:solidFill>
            </a:endParaRPr>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825">
                <a:solidFill>
                  <a:schemeClr val="tx2">
                    <a:lumMod val="75000"/>
                    <a:lumOff val="25000"/>
                  </a:schemeClr>
                </a:solidFill>
              </a:defRPr>
            </a:lvl1pPr>
          </a:lstStyle>
          <a:p>
            <a:endParaRPr kumimoji="0" lang="en-US">
              <a:solidFill>
                <a:schemeClr val="tx1">
                  <a:shade val="50000"/>
                </a:schemeClr>
              </a:solidFill>
            </a:endParaRPr>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825" b="0">
                <a:solidFill>
                  <a:schemeClr val="tx2">
                    <a:lumMod val="75000"/>
                    <a:lumOff val="25000"/>
                  </a:schemeClr>
                </a:solidFill>
              </a:defRPr>
            </a:lvl1pPr>
          </a:lstStyle>
          <a:p>
            <a:fld id="{86CB4B4D-7CA3-9044-876B-883B54F8677D}" type="slidenum">
              <a:rPr lang="en-US" altLang="zh-CN" smtClean="0"/>
              <a:pPr/>
              <a:t>‹#›</a:t>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sz="1350"/>
          </a:p>
        </p:txBody>
      </p:sp>
      <p:pic>
        <p:nvPicPr>
          <p:cNvPr id="9" name="图片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23654" y="365125"/>
            <a:ext cx="1785938" cy="476250"/>
          </a:xfrm>
          <a:prstGeom prst="rect">
            <a:avLst/>
          </a:prstGeom>
        </p:spPr>
      </p:pic>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Lst>
  <p:hf hdr="0" ftr="0" dt="0"/>
  <p:txStyles>
    <p:titleStyle>
      <a:lvl1pPr algn="ctr" rtl="0" eaLnBrk="1" latinLnBrk="0" hangingPunct="1">
        <a:spcBef>
          <a:spcPct val="0"/>
        </a:spcBef>
        <a:buNone/>
        <a:defRPr kumimoji="0" sz="33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257168" indent="-257168" algn="l" rtl="0" eaLnBrk="1" latinLnBrk="0" hangingPunct="1">
        <a:spcBef>
          <a:spcPct val="20000"/>
        </a:spcBef>
        <a:buClr>
          <a:schemeClr val="tx2"/>
        </a:buClr>
        <a:buSzPct val="50000"/>
        <a:buFont typeface="Wingdings 2"/>
        <a:buChar char="ß"/>
        <a:defRPr kumimoji="0" sz="2400" kern="1200">
          <a:solidFill>
            <a:schemeClr val="tx1"/>
          </a:solidFill>
          <a:latin typeface="+mn-lt"/>
          <a:ea typeface="+mn-ea"/>
          <a:cs typeface="+mn-cs"/>
        </a:defRPr>
      </a:lvl1pPr>
      <a:lvl2pPr marL="557199" indent="-214308" algn="l" rtl="0" eaLnBrk="1" latinLnBrk="0" hangingPunct="1">
        <a:spcBef>
          <a:spcPct val="20000"/>
        </a:spcBef>
        <a:buClr>
          <a:schemeClr val="tx2"/>
        </a:buClr>
        <a:buSzPct val="50000"/>
        <a:buFont typeface="Wingdings 2"/>
        <a:buChar char="Þ"/>
        <a:defRPr kumimoji="0" sz="2100" kern="1200">
          <a:solidFill>
            <a:schemeClr val="tx1"/>
          </a:solidFill>
          <a:latin typeface="+mn-lt"/>
          <a:ea typeface="+mn-ea"/>
          <a:cs typeface="+mn-cs"/>
        </a:defRPr>
      </a:lvl2pPr>
      <a:lvl3pPr marL="857228" indent="-171446" algn="l" rtl="0" eaLnBrk="1" latinLnBrk="0" hangingPunct="1">
        <a:spcBef>
          <a:spcPct val="20000"/>
        </a:spcBef>
        <a:buClr>
          <a:schemeClr val="tx2"/>
        </a:buClr>
        <a:buSzPct val="50000"/>
        <a:buFont typeface="Wingdings 2"/>
        <a:buChar char=""/>
        <a:defRPr kumimoji="0" sz="1800" kern="1200">
          <a:solidFill>
            <a:schemeClr val="tx1"/>
          </a:solidFill>
          <a:latin typeface="+mn-lt"/>
          <a:ea typeface="+mn-ea"/>
          <a:cs typeface="+mn-cs"/>
        </a:defRPr>
      </a:lvl3pPr>
      <a:lvl4pPr marL="1200120" indent="-171446" algn="l" rtl="0" eaLnBrk="1" latinLnBrk="0" hangingPunct="1">
        <a:spcBef>
          <a:spcPct val="20000"/>
        </a:spcBef>
        <a:buClr>
          <a:schemeClr val="tx2"/>
        </a:buClr>
        <a:buSzPct val="50000"/>
        <a:buFont typeface="Wingdings 2"/>
        <a:buChar char=""/>
        <a:defRPr kumimoji="0" sz="1500" kern="1200">
          <a:solidFill>
            <a:schemeClr val="tx1"/>
          </a:solidFill>
          <a:latin typeface="+mn-lt"/>
          <a:ea typeface="+mn-ea"/>
          <a:cs typeface="+mn-cs"/>
        </a:defRPr>
      </a:lvl4pPr>
      <a:lvl5pPr marL="1543012" indent="-171446" algn="l" rtl="0" eaLnBrk="1" latinLnBrk="0" hangingPunct="1">
        <a:spcBef>
          <a:spcPct val="20000"/>
        </a:spcBef>
        <a:buClr>
          <a:schemeClr val="tx2"/>
        </a:buClr>
        <a:buSzPct val="50000"/>
        <a:buFont typeface="Wingdings 2"/>
        <a:buChar char=""/>
        <a:defRPr kumimoji="0" sz="1500" kern="1200">
          <a:solidFill>
            <a:schemeClr val="tx1"/>
          </a:solidFill>
          <a:latin typeface="+mn-lt"/>
          <a:ea typeface="+mn-ea"/>
          <a:cs typeface="+mn-cs"/>
        </a:defRPr>
      </a:lvl5pPr>
      <a:lvl6pPr marL="1885903" indent="-171446" algn="l" rtl="0" eaLnBrk="1" latinLnBrk="0" hangingPunct="1">
        <a:spcBef>
          <a:spcPct val="20000"/>
        </a:spcBef>
        <a:buFont typeface="Arial"/>
        <a:buChar char="•"/>
        <a:defRPr kumimoji="0" sz="1500" kern="1200">
          <a:solidFill>
            <a:schemeClr val="tx1"/>
          </a:solidFill>
          <a:latin typeface="+mn-lt"/>
          <a:ea typeface="+mn-ea"/>
          <a:cs typeface="+mn-cs"/>
        </a:defRPr>
      </a:lvl6pPr>
      <a:lvl7pPr marL="2228795" indent="-171446" algn="l" rtl="0" eaLnBrk="1" latinLnBrk="0" hangingPunct="1">
        <a:spcBef>
          <a:spcPct val="20000"/>
        </a:spcBef>
        <a:buFont typeface="Arial"/>
        <a:buChar char="•"/>
        <a:defRPr kumimoji="0" sz="1500" kern="1200">
          <a:solidFill>
            <a:schemeClr val="tx1"/>
          </a:solidFill>
          <a:latin typeface="+mn-lt"/>
          <a:ea typeface="+mn-ea"/>
          <a:cs typeface="+mn-cs"/>
        </a:defRPr>
      </a:lvl7pPr>
      <a:lvl8pPr marL="2571686" indent="-171446" algn="l" rtl="0" eaLnBrk="1" latinLnBrk="0" hangingPunct="1">
        <a:spcBef>
          <a:spcPct val="20000"/>
        </a:spcBef>
        <a:buFont typeface="Arial"/>
        <a:buChar char="•"/>
        <a:defRPr kumimoji="0" sz="1500" kern="1200">
          <a:solidFill>
            <a:schemeClr val="tx1"/>
          </a:solidFill>
          <a:latin typeface="+mn-lt"/>
          <a:ea typeface="+mn-ea"/>
          <a:cs typeface="+mn-cs"/>
        </a:defRPr>
      </a:lvl8pPr>
      <a:lvl9pPr marL="2914577" indent="-171446" algn="l" rtl="0" eaLnBrk="1" latinLnBrk="0" hangingPunct="1">
        <a:spcBef>
          <a:spcPct val="20000"/>
        </a:spcBef>
        <a:buFont typeface="Arial"/>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92" algn="l" rtl="0" eaLnBrk="1" latinLnBrk="0" hangingPunct="1">
        <a:defRPr kumimoji="0" kern="1200">
          <a:solidFill>
            <a:schemeClr val="tx1"/>
          </a:solidFill>
          <a:latin typeface="+mn-lt"/>
          <a:ea typeface="+mn-ea"/>
          <a:cs typeface="+mn-cs"/>
        </a:defRPr>
      </a:lvl2pPr>
      <a:lvl3pPr marL="685783" algn="l" rtl="0" eaLnBrk="1" latinLnBrk="0" hangingPunct="1">
        <a:defRPr kumimoji="0" kern="1200">
          <a:solidFill>
            <a:schemeClr val="tx1"/>
          </a:solidFill>
          <a:latin typeface="+mn-lt"/>
          <a:ea typeface="+mn-ea"/>
          <a:cs typeface="+mn-cs"/>
        </a:defRPr>
      </a:lvl3pPr>
      <a:lvl4pPr marL="1028675" algn="l" rtl="0" eaLnBrk="1" latinLnBrk="0" hangingPunct="1">
        <a:defRPr kumimoji="0" kern="1200">
          <a:solidFill>
            <a:schemeClr val="tx1"/>
          </a:solidFill>
          <a:latin typeface="+mn-lt"/>
          <a:ea typeface="+mn-ea"/>
          <a:cs typeface="+mn-cs"/>
        </a:defRPr>
      </a:lvl4pPr>
      <a:lvl5pPr marL="1371566" algn="l" rtl="0" eaLnBrk="1" latinLnBrk="0" hangingPunct="1">
        <a:defRPr kumimoji="0" kern="1200">
          <a:solidFill>
            <a:schemeClr val="tx1"/>
          </a:solidFill>
          <a:latin typeface="+mn-lt"/>
          <a:ea typeface="+mn-ea"/>
          <a:cs typeface="+mn-cs"/>
        </a:defRPr>
      </a:lvl5pPr>
      <a:lvl6pPr marL="1714457" algn="l" rtl="0" eaLnBrk="1" latinLnBrk="0" hangingPunct="1">
        <a:defRPr kumimoji="0" kern="1200">
          <a:solidFill>
            <a:schemeClr val="tx1"/>
          </a:solidFill>
          <a:latin typeface="+mn-lt"/>
          <a:ea typeface="+mn-ea"/>
          <a:cs typeface="+mn-cs"/>
        </a:defRPr>
      </a:lvl6pPr>
      <a:lvl7pPr marL="2057348" algn="l" rtl="0" eaLnBrk="1" latinLnBrk="0" hangingPunct="1">
        <a:defRPr kumimoji="0" kern="1200">
          <a:solidFill>
            <a:schemeClr val="tx1"/>
          </a:solidFill>
          <a:latin typeface="+mn-lt"/>
          <a:ea typeface="+mn-ea"/>
          <a:cs typeface="+mn-cs"/>
        </a:defRPr>
      </a:lvl7pPr>
      <a:lvl8pPr marL="2400240" algn="l" rtl="0" eaLnBrk="1" latinLnBrk="0" hangingPunct="1">
        <a:defRPr kumimoji="0" kern="1200">
          <a:solidFill>
            <a:schemeClr val="tx1"/>
          </a:solidFill>
          <a:latin typeface="+mn-lt"/>
          <a:ea typeface="+mn-ea"/>
          <a:cs typeface="+mn-cs"/>
        </a:defRPr>
      </a:lvl8pPr>
      <a:lvl9pPr marL="2743132"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a:xfrm>
            <a:off x="566058" y="3423845"/>
            <a:ext cx="7928656" cy="1698171"/>
          </a:xfrm>
        </p:spPr>
        <p:txBody>
          <a:bodyPr>
            <a:normAutofit/>
          </a:bodyPr>
          <a:lstStyle/>
          <a:p>
            <a:r>
              <a:rPr lang="zh-CN" altLang="en-US" sz="2100" b="1" dirty="0"/>
              <a:t>赵    丽</a:t>
            </a:r>
            <a:r>
              <a:rPr lang="en-US" altLang="zh-CN" sz="2100" b="1" dirty="0"/>
              <a:t/>
            </a:r>
            <a:br>
              <a:rPr lang="en-US" altLang="zh-CN" sz="2100" b="1" dirty="0"/>
            </a:br>
            <a:r>
              <a:rPr lang="en-US" altLang="zh-CN" sz="2100" b="1" dirty="0"/>
              <a:t/>
            </a:r>
            <a:br>
              <a:rPr lang="en-US" altLang="zh-CN" sz="2100" b="1" dirty="0"/>
            </a:br>
            <a:r>
              <a:rPr lang="zh-CN" altLang="en-US" sz="1500" b="1" dirty="0"/>
              <a:t>特级注册税务师</a:t>
            </a:r>
            <a:r>
              <a:rPr lang="en-US" altLang="zh-CN" sz="1500" b="1" dirty="0"/>
              <a:t>        </a:t>
            </a:r>
            <a:r>
              <a:rPr lang="zh-CN" altLang="en-US" sz="1500" b="1" dirty="0"/>
              <a:t>注册会计师</a:t>
            </a:r>
            <a:r>
              <a:rPr lang="en-US" altLang="zh-CN" sz="1500" b="1" dirty="0"/>
              <a:t>        </a:t>
            </a:r>
            <a:r>
              <a:rPr lang="zh-CN" altLang="en-US" sz="1500" b="1" dirty="0"/>
              <a:t>高级会计师</a:t>
            </a:r>
            <a:endParaRPr lang="zh-CN" altLang="en-US" sz="2100" b="1" dirty="0"/>
          </a:p>
        </p:txBody>
      </p:sp>
      <p:sp>
        <p:nvSpPr>
          <p:cNvPr id="4" name="矩形 3"/>
          <p:cNvSpPr/>
          <p:nvPr/>
        </p:nvSpPr>
        <p:spPr>
          <a:xfrm>
            <a:off x="1730268" y="2310927"/>
            <a:ext cx="6085640" cy="577081"/>
          </a:xfrm>
          <a:prstGeom prst="rect">
            <a:avLst/>
          </a:prstGeom>
          <a:noFill/>
        </p:spPr>
        <p:txBody>
          <a:bodyPr wrap="none" lIns="68580" tIns="34290" rIns="68580" bIns="34290">
            <a:spAutoFit/>
          </a:bodyPr>
          <a:lstStyle/>
          <a:p>
            <a:pPr algn="ctr"/>
            <a:r>
              <a:rPr lang="zh-CN" altLang="en-US" sz="33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黑体" panose="02010609060101010101" pitchFamily="49" charset="-122"/>
                <a:ea typeface="黑体" panose="02010609060101010101" pitchFamily="49" charset="-122"/>
              </a:rPr>
              <a:t>探讨建筑业营改增几个热点问题</a:t>
            </a:r>
            <a:endParaRPr lang="zh-CN" altLang="en-US" sz="33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162430668"/>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2"/>
          </p:nvPr>
        </p:nvSpPr>
        <p:spPr>
          <a:xfrm>
            <a:off x="609602" y="1783556"/>
            <a:ext cx="8334375" cy="2963466"/>
          </a:xfrm>
        </p:spPr>
        <p:txBody>
          <a:bodyPr>
            <a:noAutofit/>
          </a:bodyPr>
          <a:lstStyle/>
          <a:p>
            <a:pPr marL="0" indent="0">
              <a:lnSpc>
                <a:spcPts val="3225"/>
              </a:lnSpc>
              <a:buNone/>
            </a:pPr>
            <a:r>
              <a:rPr lang="en-US" dirty="0">
                <a:solidFill>
                  <a:schemeClr val="tx1">
                    <a:lumMod val="85000"/>
                    <a:lumOff val="15000"/>
                  </a:schemeClr>
                </a:solidFill>
              </a:rPr>
              <a:t>36</a:t>
            </a:r>
            <a:r>
              <a:rPr lang="zh-CN" altLang="en-US" dirty="0">
                <a:solidFill>
                  <a:schemeClr val="tx1">
                    <a:lumMod val="85000"/>
                    <a:lumOff val="15000"/>
                  </a:schemeClr>
                </a:solidFill>
              </a:rPr>
              <a:t>号文件规定的有效凭证包括：</a:t>
            </a:r>
          </a:p>
          <a:p>
            <a:pPr marL="0" indent="0">
              <a:lnSpc>
                <a:spcPts val="3225"/>
              </a:lnSpc>
              <a:buNone/>
            </a:pPr>
            <a:r>
              <a:rPr lang="zh-CN" altLang="en-US" dirty="0">
                <a:solidFill>
                  <a:schemeClr val="tx1">
                    <a:lumMod val="85000"/>
                    <a:lumOff val="15000"/>
                  </a:schemeClr>
                </a:solidFill>
              </a:rPr>
              <a:t>（</a:t>
            </a:r>
            <a:r>
              <a:rPr lang="en-US" dirty="0">
                <a:solidFill>
                  <a:schemeClr val="tx1">
                    <a:lumMod val="85000"/>
                    <a:lumOff val="15000"/>
                  </a:schemeClr>
                </a:solidFill>
              </a:rPr>
              <a:t>1</a:t>
            </a:r>
            <a:r>
              <a:rPr lang="zh-CN" altLang="en-US" dirty="0">
                <a:solidFill>
                  <a:schemeClr val="tx1">
                    <a:lumMod val="85000"/>
                    <a:lumOff val="15000"/>
                  </a:schemeClr>
                </a:solidFill>
              </a:rPr>
              <a:t>）支付给境内单位或者个人的款项，以</a:t>
            </a:r>
            <a:r>
              <a:rPr lang="zh-CN" altLang="en-US" dirty="0">
                <a:solidFill>
                  <a:srgbClr val="FF0000"/>
                </a:solidFill>
              </a:rPr>
              <a:t>发票</a:t>
            </a:r>
            <a:r>
              <a:rPr lang="zh-CN" altLang="en-US" dirty="0">
                <a:solidFill>
                  <a:schemeClr val="tx1">
                    <a:lumMod val="85000"/>
                    <a:lumOff val="15000"/>
                  </a:schemeClr>
                </a:solidFill>
              </a:rPr>
              <a:t>为合法有效凭证。</a:t>
            </a:r>
          </a:p>
          <a:p>
            <a:pPr marL="0" indent="0">
              <a:lnSpc>
                <a:spcPts val="3225"/>
              </a:lnSpc>
              <a:buNone/>
            </a:pPr>
            <a:r>
              <a:rPr lang="zh-CN" altLang="en-US" dirty="0">
                <a:solidFill>
                  <a:schemeClr val="tx1">
                    <a:lumMod val="85000"/>
                    <a:lumOff val="15000"/>
                  </a:schemeClr>
                </a:solidFill>
              </a:rPr>
              <a:t>（</a:t>
            </a:r>
            <a:r>
              <a:rPr lang="en-US" dirty="0">
                <a:solidFill>
                  <a:schemeClr val="tx1">
                    <a:lumMod val="85000"/>
                    <a:lumOff val="15000"/>
                  </a:schemeClr>
                </a:solidFill>
              </a:rPr>
              <a:t>2</a:t>
            </a:r>
            <a:r>
              <a:rPr lang="zh-CN" altLang="en-US" dirty="0">
                <a:solidFill>
                  <a:schemeClr val="tx1">
                    <a:lumMod val="85000"/>
                    <a:lumOff val="15000"/>
                  </a:schemeClr>
                </a:solidFill>
              </a:rPr>
              <a:t>）支付给境外单位或者个人的款项，以该单位或者个人的</a:t>
            </a:r>
            <a:r>
              <a:rPr lang="zh-CN" altLang="en-US" dirty="0">
                <a:solidFill>
                  <a:srgbClr val="FF0000"/>
                </a:solidFill>
              </a:rPr>
              <a:t>签收单据</a:t>
            </a:r>
            <a:r>
              <a:rPr lang="zh-CN" altLang="en-US" dirty="0">
                <a:solidFill>
                  <a:schemeClr val="tx1">
                    <a:lumMod val="85000"/>
                    <a:lumOff val="15000"/>
                  </a:schemeClr>
                </a:solidFill>
              </a:rPr>
              <a:t>为合法有效凭证，税务机关对签收单据有疑议的，可以要求其提供境外公证机构的</a:t>
            </a:r>
            <a:r>
              <a:rPr lang="zh-CN" altLang="en-US" dirty="0">
                <a:solidFill>
                  <a:srgbClr val="FF0000"/>
                </a:solidFill>
              </a:rPr>
              <a:t>确认证明</a:t>
            </a:r>
            <a:r>
              <a:rPr lang="zh-CN" altLang="en-US" dirty="0">
                <a:solidFill>
                  <a:schemeClr val="tx1">
                    <a:lumMod val="85000"/>
                    <a:lumOff val="15000"/>
                  </a:schemeClr>
                </a:solidFill>
              </a:rPr>
              <a:t>。</a:t>
            </a:r>
          </a:p>
          <a:p>
            <a:pPr marL="0" indent="0">
              <a:lnSpc>
                <a:spcPts val="3225"/>
              </a:lnSpc>
              <a:buNone/>
            </a:pPr>
            <a:r>
              <a:rPr lang="zh-CN" altLang="en-US" dirty="0">
                <a:solidFill>
                  <a:schemeClr val="tx1">
                    <a:lumMod val="85000"/>
                    <a:lumOff val="15000"/>
                  </a:schemeClr>
                </a:solidFill>
              </a:rPr>
              <a:t>（</a:t>
            </a:r>
            <a:r>
              <a:rPr lang="en-US" dirty="0">
                <a:solidFill>
                  <a:schemeClr val="tx1">
                    <a:lumMod val="85000"/>
                    <a:lumOff val="15000"/>
                  </a:schemeClr>
                </a:solidFill>
              </a:rPr>
              <a:t>3</a:t>
            </a:r>
            <a:r>
              <a:rPr lang="zh-CN" altLang="en-US" dirty="0">
                <a:solidFill>
                  <a:schemeClr val="tx1">
                    <a:lumMod val="85000"/>
                    <a:lumOff val="15000"/>
                  </a:schemeClr>
                </a:solidFill>
              </a:rPr>
              <a:t>）缴纳的税款，以</a:t>
            </a:r>
            <a:r>
              <a:rPr lang="zh-CN" altLang="en-US" dirty="0">
                <a:solidFill>
                  <a:srgbClr val="FF0000"/>
                </a:solidFill>
              </a:rPr>
              <a:t>完税凭证</a:t>
            </a:r>
            <a:r>
              <a:rPr lang="zh-CN" altLang="en-US" dirty="0">
                <a:solidFill>
                  <a:schemeClr val="tx1">
                    <a:lumMod val="85000"/>
                    <a:lumOff val="15000"/>
                  </a:schemeClr>
                </a:solidFill>
              </a:rPr>
              <a:t>为合法有效凭证。</a:t>
            </a:r>
          </a:p>
          <a:p>
            <a:pPr marL="0" indent="0">
              <a:lnSpc>
                <a:spcPts val="3225"/>
              </a:lnSpc>
              <a:buNone/>
            </a:pPr>
            <a:r>
              <a:rPr lang="zh-CN" altLang="en-US" dirty="0">
                <a:solidFill>
                  <a:schemeClr val="tx1">
                    <a:lumMod val="85000"/>
                    <a:lumOff val="15000"/>
                  </a:schemeClr>
                </a:solidFill>
              </a:rPr>
              <a:t>（</a:t>
            </a:r>
            <a:r>
              <a:rPr lang="en-US" dirty="0">
                <a:solidFill>
                  <a:schemeClr val="tx1">
                    <a:lumMod val="85000"/>
                    <a:lumOff val="15000"/>
                  </a:schemeClr>
                </a:solidFill>
              </a:rPr>
              <a:t>4</a:t>
            </a:r>
            <a:r>
              <a:rPr lang="zh-CN" altLang="en-US" dirty="0">
                <a:solidFill>
                  <a:schemeClr val="tx1">
                    <a:lumMod val="85000"/>
                    <a:lumOff val="15000"/>
                  </a:schemeClr>
                </a:solidFill>
              </a:rPr>
              <a:t>）扣除的政府性基金、行政事业性收费或者向政府支付的土地价款，以省级以上（含省级）财政部门监（印）制的</a:t>
            </a:r>
            <a:r>
              <a:rPr lang="zh-CN" altLang="en-US" dirty="0">
                <a:solidFill>
                  <a:srgbClr val="FF0000"/>
                </a:solidFill>
              </a:rPr>
              <a:t>财政票据</a:t>
            </a:r>
            <a:r>
              <a:rPr lang="zh-CN" altLang="en-US" dirty="0">
                <a:solidFill>
                  <a:schemeClr val="tx1">
                    <a:lumMod val="85000"/>
                    <a:lumOff val="15000"/>
                  </a:schemeClr>
                </a:solidFill>
              </a:rPr>
              <a:t>为合法有效凭证。</a:t>
            </a:r>
          </a:p>
          <a:p>
            <a:pPr marL="0" indent="0">
              <a:lnSpc>
                <a:spcPts val="3225"/>
              </a:lnSpc>
              <a:buNone/>
            </a:pPr>
            <a:r>
              <a:rPr lang="zh-CN" altLang="en-US" dirty="0">
                <a:solidFill>
                  <a:schemeClr val="tx1">
                    <a:lumMod val="85000"/>
                    <a:lumOff val="15000"/>
                  </a:schemeClr>
                </a:solidFill>
              </a:rPr>
              <a:t>（</a:t>
            </a:r>
            <a:r>
              <a:rPr lang="en-US" dirty="0">
                <a:solidFill>
                  <a:schemeClr val="tx1">
                    <a:lumMod val="85000"/>
                    <a:lumOff val="15000"/>
                  </a:schemeClr>
                </a:solidFill>
              </a:rPr>
              <a:t>5</a:t>
            </a:r>
            <a:r>
              <a:rPr lang="zh-CN" altLang="en-US" dirty="0">
                <a:solidFill>
                  <a:schemeClr val="tx1">
                    <a:lumMod val="85000"/>
                    <a:lumOff val="15000"/>
                  </a:schemeClr>
                </a:solidFill>
              </a:rPr>
              <a:t>）国家税务总局规定的其他凭证。</a:t>
            </a:r>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10</a:t>
            </a:fld>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sz="half" idx="2"/>
          </p:nvPr>
        </p:nvSpPr>
        <p:spPr/>
        <p:txBody>
          <a:bodyPr>
            <a:normAutofit/>
          </a:bodyPr>
          <a:lstStyle/>
          <a:p>
            <a:pPr marL="0" indent="0">
              <a:buNone/>
            </a:pPr>
            <a:endParaRPr lang="en-US" altLang="zh-CN" sz="2100" b="1" dirty="0">
              <a:solidFill>
                <a:srgbClr val="FFFF00"/>
              </a:solidFill>
              <a:latin typeface="楷体" panose="02010609060101010101" pitchFamily="49" charset="-122"/>
              <a:ea typeface="楷体" panose="02010609060101010101" pitchFamily="49" charset="-122"/>
            </a:endParaRPr>
          </a:p>
          <a:p>
            <a:pPr marL="0" indent="0">
              <a:buNone/>
            </a:pPr>
            <a:endParaRPr lang="zh-CN" altLang="en-US" sz="2100" b="1" dirty="0">
              <a:solidFill>
                <a:srgbClr val="FFFF00"/>
              </a:solidFill>
              <a:latin typeface="楷体" panose="02010609060101010101" pitchFamily="49" charset="-122"/>
              <a:ea typeface="楷体" panose="02010609060101010101" pitchFamily="49" charset="-122"/>
            </a:endParaRPr>
          </a:p>
        </p:txBody>
      </p:sp>
      <p:graphicFrame>
        <p:nvGraphicFramePr>
          <p:cNvPr id="11" name="内容占位符 10"/>
          <p:cNvGraphicFramePr>
            <a:graphicFrameLocks noGrp="1"/>
          </p:cNvGraphicFramePr>
          <p:nvPr>
            <p:ph sz="quarter" idx="4"/>
            <p:extLst>
              <p:ext uri="{D42A27DB-BD31-4B8C-83A1-F6EECF244321}">
                <p14:modId xmlns:p14="http://schemas.microsoft.com/office/powerpoint/2010/main" val="791410551"/>
              </p:ext>
            </p:extLst>
          </p:nvPr>
        </p:nvGraphicFramePr>
        <p:xfrm>
          <a:off x="1730832" y="2140063"/>
          <a:ext cx="5519057" cy="3104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灯片编号占位符 5"/>
          <p:cNvSpPr>
            <a:spLocks noGrp="1"/>
          </p:cNvSpPr>
          <p:nvPr>
            <p:ph type="sldNum" sz="quarter" idx="12"/>
          </p:nvPr>
        </p:nvSpPr>
        <p:spPr/>
        <p:txBody>
          <a:bodyPr/>
          <a:lstStyle/>
          <a:p>
            <a:fld id="{86CB4B4D-7CA3-9044-876B-883B54F8677D}" type="slidenum">
              <a:rPr lang="en-US" altLang="zh-CN" smtClean="0"/>
              <a:pPr/>
              <a:t>11</a:t>
            </a:fld>
            <a:endParaRPr lang="zh-CN" altLang="en-US"/>
          </a:p>
        </p:txBody>
      </p:sp>
      <p:sp>
        <p:nvSpPr>
          <p:cNvPr id="9" name="文本框 8"/>
          <p:cNvSpPr txBox="1"/>
          <p:nvPr/>
        </p:nvSpPr>
        <p:spPr>
          <a:xfrm>
            <a:off x="2390024" y="1421442"/>
            <a:ext cx="4991602" cy="507831"/>
          </a:xfrm>
          <a:prstGeom prst="rect">
            <a:avLst/>
          </a:prstGeom>
          <a:noFill/>
        </p:spPr>
        <p:txBody>
          <a:bodyPr wrap="square" rtlCol="0">
            <a:spAutoFit/>
          </a:bodyPr>
          <a:lstStyle/>
          <a:p>
            <a:r>
              <a:rPr lang="zh-CN" altLang="en-US" sz="2700" dirty="0">
                <a:solidFill>
                  <a:schemeClr val="accent6">
                    <a:lumMod val="60000"/>
                    <a:lumOff val="40000"/>
                  </a:schemeClr>
                </a:solidFill>
                <a:effectLst>
                  <a:outerShdw blurRad="38100" dist="38100" dir="2700000" algn="tl">
                    <a:srgbClr val="000000">
                      <a:alpha val="43137"/>
                    </a:srgbClr>
                  </a:outerShdw>
                  <a:reflection blurRad="6350" stA="60000" endA="900" endPos="58000" dir="5400000" sy="-100000" algn="bl" rotWithShape="0"/>
                </a:effectLst>
                <a:latin typeface="华文琥珀" panose="02010800040101010101" pitchFamily="2" charset="-122"/>
                <a:ea typeface="华文琥珀" panose="02010800040101010101" pitchFamily="2" charset="-122"/>
              </a:rPr>
              <a:t>新老项目，如何差异化纳税？</a:t>
            </a:r>
          </a:p>
        </p:txBody>
      </p:sp>
    </p:spTree>
    <p:extLst>
      <p:ext uri="{BB962C8B-B14F-4D97-AF65-F5344CB8AC3E}">
        <p14:creationId xmlns:p14="http://schemas.microsoft.com/office/powerpoint/2010/main" val="2973152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2"/>
          </p:nvPr>
        </p:nvSpPr>
        <p:spPr>
          <a:xfrm>
            <a:off x="923925" y="2097881"/>
            <a:ext cx="7467600" cy="2963466"/>
          </a:xfrm>
        </p:spPr>
        <p:txBody>
          <a:bodyPr/>
          <a:lstStyle/>
          <a:p>
            <a:pPr marL="0" indent="0">
              <a:lnSpc>
                <a:spcPts val="3600"/>
              </a:lnSpc>
              <a:buNone/>
            </a:pPr>
            <a:r>
              <a:rPr lang="zh-CN" altLang="en-US" spc="38" dirty="0"/>
              <a:t>举</a:t>
            </a:r>
            <a:r>
              <a:rPr lang="en-US" spc="38" dirty="0"/>
              <a:t>2</a:t>
            </a:r>
            <a:r>
              <a:rPr lang="zh-CN" altLang="en-US" spc="38" dirty="0"/>
              <a:t>个例子：</a:t>
            </a:r>
          </a:p>
          <a:p>
            <a:pPr marL="0" indent="0">
              <a:lnSpc>
                <a:spcPts val="3600"/>
              </a:lnSpc>
              <a:buNone/>
            </a:pPr>
            <a:r>
              <a:rPr lang="en-US" spc="38" dirty="0"/>
              <a:t>1. A</a:t>
            </a:r>
            <a:r>
              <a:rPr lang="zh-CN" altLang="en-US" spc="38" dirty="0"/>
              <a:t>劳务公司在天津向其他建筑企业以清包工方式提供劳务分包服务，当期收到分包款</a:t>
            </a:r>
            <a:r>
              <a:rPr lang="en-US" spc="38" dirty="0"/>
              <a:t>1000</a:t>
            </a:r>
            <a:r>
              <a:rPr lang="zh-CN" altLang="en-US" spc="38" dirty="0"/>
              <a:t>万元。</a:t>
            </a:r>
          </a:p>
          <a:p>
            <a:pPr>
              <a:lnSpc>
                <a:spcPts val="3600"/>
              </a:lnSpc>
            </a:pPr>
            <a:endParaRPr lang="zh-CN" altLang="en-US" spc="38" dirty="0"/>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12</a:t>
            </a:fld>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2"/>
          </p:nvPr>
        </p:nvSpPr>
        <p:spPr>
          <a:xfrm>
            <a:off x="1333500" y="2345531"/>
            <a:ext cx="7219950" cy="2963466"/>
          </a:xfrm>
        </p:spPr>
        <p:txBody>
          <a:bodyPr/>
          <a:lstStyle/>
          <a:p>
            <a:pPr marL="0" indent="0">
              <a:lnSpc>
                <a:spcPts val="3600"/>
              </a:lnSpc>
              <a:buNone/>
            </a:pPr>
            <a:r>
              <a:rPr lang="en-US" spc="38" dirty="0">
                <a:solidFill>
                  <a:schemeClr val="tx1">
                    <a:lumMod val="85000"/>
                    <a:lumOff val="15000"/>
                  </a:schemeClr>
                </a:solidFill>
              </a:rPr>
              <a:t>2. B</a:t>
            </a:r>
            <a:r>
              <a:rPr lang="zh-CN" altLang="en-US" spc="38" dirty="0">
                <a:solidFill>
                  <a:schemeClr val="tx1">
                    <a:lumMod val="85000"/>
                    <a:lumOff val="15000"/>
                  </a:schemeClr>
                </a:solidFill>
              </a:rPr>
              <a:t>公司在河北的铁路项目合同价值</a:t>
            </a:r>
            <a:r>
              <a:rPr lang="en-US" spc="38" dirty="0">
                <a:solidFill>
                  <a:schemeClr val="tx1">
                    <a:lumMod val="85000"/>
                    <a:lumOff val="15000"/>
                  </a:schemeClr>
                </a:solidFill>
              </a:rPr>
              <a:t>10</a:t>
            </a:r>
            <a:r>
              <a:rPr lang="zh-CN" altLang="en-US" spc="38" dirty="0">
                <a:solidFill>
                  <a:schemeClr val="tx1">
                    <a:lumMod val="85000"/>
                    <a:lumOff val="15000"/>
                  </a:schemeClr>
                </a:solidFill>
              </a:rPr>
              <a:t>亿，其中</a:t>
            </a:r>
            <a:r>
              <a:rPr lang="en-US" spc="38" dirty="0">
                <a:solidFill>
                  <a:schemeClr val="tx1">
                    <a:lumMod val="85000"/>
                    <a:lumOff val="15000"/>
                  </a:schemeClr>
                </a:solidFill>
              </a:rPr>
              <a:t>2</a:t>
            </a:r>
            <a:r>
              <a:rPr lang="zh-CN" altLang="en-US" spc="38" dirty="0">
                <a:solidFill>
                  <a:schemeClr val="tx1">
                    <a:lumMod val="85000"/>
                    <a:lumOff val="15000"/>
                  </a:schemeClr>
                </a:solidFill>
              </a:rPr>
              <a:t>亿为甲供材。</a:t>
            </a:r>
          </a:p>
          <a:p>
            <a:pPr>
              <a:lnSpc>
                <a:spcPts val="3600"/>
              </a:lnSpc>
            </a:pPr>
            <a:endParaRPr lang="zh-CN" altLang="en-US" spc="38" dirty="0">
              <a:solidFill>
                <a:schemeClr val="tx1">
                  <a:lumMod val="85000"/>
                  <a:lumOff val="15000"/>
                </a:schemeClr>
              </a:solidFill>
            </a:endParaRPr>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13</a:t>
            </a:fld>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2"/>
          </p:nvPr>
        </p:nvSpPr>
        <p:spPr>
          <a:xfrm>
            <a:off x="1819275" y="2269331"/>
            <a:ext cx="5505450" cy="2963466"/>
          </a:xfrm>
        </p:spPr>
        <p:txBody>
          <a:bodyPr/>
          <a:lstStyle/>
          <a:p>
            <a:pPr marL="0" indent="0">
              <a:lnSpc>
                <a:spcPts val="3600"/>
              </a:lnSpc>
              <a:buNone/>
            </a:pPr>
            <a:r>
              <a:rPr lang="zh-CN" altLang="en-US" dirty="0">
                <a:solidFill>
                  <a:schemeClr val="tx1">
                    <a:lumMod val="85000"/>
                    <a:lumOff val="15000"/>
                  </a:schemeClr>
                </a:solidFill>
              </a:rPr>
              <a:t>换个角度看问题</a:t>
            </a:r>
            <a:endParaRPr lang="en-US" altLang="zh-CN" dirty="0">
              <a:solidFill>
                <a:schemeClr val="tx1">
                  <a:lumMod val="85000"/>
                  <a:lumOff val="15000"/>
                </a:schemeClr>
              </a:solidFill>
            </a:endParaRPr>
          </a:p>
          <a:p>
            <a:pPr marL="0" indent="0">
              <a:lnSpc>
                <a:spcPts val="3600"/>
              </a:lnSpc>
              <a:buNone/>
            </a:pPr>
            <a:r>
              <a:rPr lang="zh-CN" altLang="en-US" dirty="0">
                <a:solidFill>
                  <a:schemeClr val="tx1">
                    <a:lumMod val="85000"/>
                    <a:lumOff val="15000"/>
                  </a:schemeClr>
                </a:solidFill>
              </a:rPr>
              <a:t>如果我们是劳务公司的发包方</a:t>
            </a:r>
            <a:endParaRPr lang="en-US" altLang="zh-CN" dirty="0">
              <a:solidFill>
                <a:schemeClr val="tx1">
                  <a:lumMod val="85000"/>
                  <a:lumOff val="15000"/>
                </a:schemeClr>
              </a:solidFill>
            </a:endParaRPr>
          </a:p>
          <a:p>
            <a:pPr marL="0" indent="0">
              <a:lnSpc>
                <a:spcPts val="3600"/>
              </a:lnSpc>
              <a:buNone/>
            </a:pPr>
            <a:r>
              <a:rPr lang="zh-CN" altLang="en-US" dirty="0">
                <a:solidFill>
                  <a:schemeClr val="tx1">
                    <a:lumMod val="85000"/>
                    <a:lumOff val="15000"/>
                  </a:schemeClr>
                </a:solidFill>
              </a:rPr>
              <a:t>如果我们是业主</a:t>
            </a:r>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14</a:t>
            </a:fld>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2"/>
          </p:nvPr>
        </p:nvSpPr>
        <p:spPr>
          <a:xfrm>
            <a:off x="2276475" y="2336006"/>
            <a:ext cx="4476750" cy="2963466"/>
          </a:xfrm>
        </p:spPr>
        <p:txBody>
          <a:bodyPr/>
          <a:lstStyle/>
          <a:p>
            <a:pPr marL="0" indent="0">
              <a:lnSpc>
                <a:spcPts val="3600"/>
              </a:lnSpc>
              <a:buNone/>
            </a:pPr>
            <a:r>
              <a:rPr lang="zh-CN" altLang="en-US" spc="38" dirty="0">
                <a:solidFill>
                  <a:schemeClr val="tx1">
                    <a:lumMod val="85000"/>
                    <a:lumOff val="15000"/>
                  </a:schemeClr>
                </a:solidFill>
              </a:rPr>
              <a:t>第一步</a:t>
            </a:r>
          </a:p>
          <a:p>
            <a:pPr marL="0" indent="0">
              <a:lnSpc>
                <a:spcPts val="3600"/>
              </a:lnSpc>
              <a:buNone/>
            </a:pPr>
            <a:r>
              <a:rPr lang="zh-CN" altLang="en-US" spc="38" dirty="0">
                <a:solidFill>
                  <a:schemeClr val="tx1">
                    <a:lumMod val="85000"/>
                    <a:lumOff val="15000"/>
                  </a:schemeClr>
                </a:solidFill>
              </a:rPr>
              <a:t>           接收业主的建议</a:t>
            </a:r>
            <a:endParaRPr lang="en-US" altLang="zh-CN" spc="38" dirty="0">
              <a:solidFill>
                <a:schemeClr val="tx1">
                  <a:lumMod val="85000"/>
                  <a:lumOff val="15000"/>
                </a:schemeClr>
              </a:solidFill>
            </a:endParaRPr>
          </a:p>
          <a:p>
            <a:pPr marL="0" indent="0">
              <a:lnSpc>
                <a:spcPts val="3600"/>
              </a:lnSpc>
              <a:buNone/>
            </a:pPr>
            <a:r>
              <a:rPr lang="zh-CN" altLang="en-US" spc="38" dirty="0">
                <a:solidFill>
                  <a:schemeClr val="tx1">
                    <a:lumMod val="85000"/>
                    <a:lumOff val="15000"/>
                  </a:schemeClr>
                </a:solidFill>
              </a:rPr>
              <a:t>第二步</a:t>
            </a:r>
          </a:p>
          <a:p>
            <a:pPr marL="0" indent="0">
              <a:lnSpc>
                <a:spcPts val="3600"/>
              </a:lnSpc>
              <a:buNone/>
            </a:pPr>
            <a:r>
              <a:rPr lang="zh-CN" altLang="en-US" spc="38" dirty="0">
                <a:solidFill>
                  <a:schemeClr val="tx1">
                    <a:lumMod val="85000"/>
                    <a:lumOff val="15000"/>
                  </a:schemeClr>
                </a:solidFill>
              </a:rPr>
              <a:t>            与业主协商调价或补偿</a:t>
            </a:r>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15</a:t>
            </a:fld>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7"/>
          <p:cNvSpPr>
            <a:spLocks noGrp="1"/>
          </p:cNvSpPr>
          <p:nvPr>
            <p:ph type="sldNum" sz="quarter" idx="2"/>
          </p:nvPr>
        </p:nvSpPr>
        <p:spPr/>
        <p:txBody>
          <a:bodyPr/>
          <a:lstStyle/>
          <a:p>
            <a:fld id="{86CB4B4D-7CA3-9044-876B-883B54F8677D}" type="slidenum">
              <a:rPr lang="en-US" altLang="zh-CN" smtClean="0"/>
              <a:pPr/>
              <a:t>16</a:t>
            </a:fld>
            <a:endParaRPr lang="zh-CN" altLang="en-US"/>
          </a:p>
        </p:txBody>
      </p:sp>
      <p:grpSp>
        <p:nvGrpSpPr>
          <p:cNvPr id="6" name="组合 5"/>
          <p:cNvGrpSpPr/>
          <p:nvPr/>
        </p:nvGrpSpPr>
        <p:grpSpPr>
          <a:xfrm>
            <a:off x="2040691" y="1961689"/>
            <a:ext cx="1038980" cy="632087"/>
            <a:chOff x="2215144" y="982844"/>
            <a:chExt cx="1385306" cy="842781"/>
          </a:xfrm>
        </p:grpSpPr>
        <p:sp>
          <p:nvSpPr>
            <p:cNvPr id="7" name="平行四边形 6"/>
            <p:cNvSpPr/>
            <p:nvPr/>
          </p:nvSpPr>
          <p:spPr>
            <a:xfrm>
              <a:off x="2215144" y="982844"/>
              <a:ext cx="1120898" cy="842781"/>
            </a:xfrm>
            <a:prstGeom prst="parallelogram">
              <a:avLst>
                <a:gd name="adj" fmla="val 48207"/>
              </a:avLst>
            </a:prstGeom>
            <a:solidFill>
              <a:srgbClr val="8064A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文本框 8"/>
            <p:cNvSpPr txBox="1"/>
            <p:nvPr/>
          </p:nvSpPr>
          <p:spPr>
            <a:xfrm>
              <a:off x="2533651" y="1019513"/>
              <a:ext cx="1066799" cy="800217"/>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1</a:t>
              </a:r>
              <a:endParaRPr lang="zh-CN" altLang="en-US" sz="3300" dirty="0">
                <a:solidFill>
                  <a:schemeClr val="bg1"/>
                </a:solidFill>
                <a:latin typeface="Bernard MT Condensed" panose="02050806060905020404" pitchFamily="18" charset="0"/>
              </a:endParaRPr>
            </a:p>
          </p:txBody>
        </p:sp>
      </p:grpSp>
      <p:grpSp>
        <p:nvGrpSpPr>
          <p:cNvPr id="10" name="组合 9"/>
          <p:cNvGrpSpPr/>
          <p:nvPr/>
        </p:nvGrpSpPr>
        <p:grpSpPr>
          <a:xfrm>
            <a:off x="2040691" y="2774130"/>
            <a:ext cx="1038980" cy="632086"/>
            <a:chOff x="2215144" y="2033848"/>
            <a:chExt cx="1385306" cy="842781"/>
          </a:xfrm>
        </p:grpSpPr>
        <p:sp>
          <p:nvSpPr>
            <p:cNvPr id="11" name="平行四边形 10"/>
            <p:cNvSpPr/>
            <p:nvPr/>
          </p:nvSpPr>
          <p:spPr>
            <a:xfrm>
              <a:off x="2215144" y="2033848"/>
              <a:ext cx="1120898" cy="842781"/>
            </a:xfrm>
            <a:prstGeom prst="parallelogram">
              <a:avLst>
                <a:gd name="adj" fmla="val 48207"/>
              </a:avLst>
            </a:prstGeom>
            <a:solidFill>
              <a:srgbClr val="6E5FA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文本框 11"/>
            <p:cNvSpPr txBox="1"/>
            <p:nvPr/>
          </p:nvSpPr>
          <p:spPr>
            <a:xfrm>
              <a:off x="2533651" y="20496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2</a:t>
              </a:r>
              <a:endParaRPr lang="zh-CN" altLang="en-US" sz="3300" dirty="0">
                <a:solidFill>
                  <a:schemeClr val="bg1"/>
                </a:solidFill>
                <a:latin typeface="Bernard MT Condensed" panose="02050806060905020404" pitchFamily="18" charset="0"/>
              </a:endParaRPr>
            </a:p>
          </p:txBody>
        </p:sp>
      </p:grpSp>
      <p:grpSp>
        <p:nvGrpSpPr>
          <p:cNvPr id="13" name="组合 12"/>
          <p:cNvGrpSpPr/>
          <p:nvPr/>
        </p:nvGrpSpPr>
        <p:grpSpPr>
          <a:xfrm>
            <a:off x="2040691" y="3586571"/>
            <a:ext cx="1038980" cy="632086"/>
            <a:chOff x="2215144" y="3084852"/>
            <a:chExt cx="1385306" cy="842781"/>
          </a:xfrm>
        </p:grpSpPr>
        <p:sp>
          <p:nvSpPr>
            <p:cNvPr id="14" name="平行四边形 13"/>
            <p:cNvSpPr/>
            <p:nvPr/>
          </p:nvSpPr>
          <p:spPr>
            <a:xfrm>
              <a:off x="2215144" y="3084852"/>
              <a:ext cx="1120898" cy="842781"/>
            </a:xfrm>
            <a:prstGeom prst="parallelogram">
              <a:avLst>
                <a:gd name="adj" fmla="val 48207"/>
              </a:avLst>
            </a:prstGeom>
            <a:solidFill>
              <a:srgbClr val="5A5EB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文本框 14"/>
            <p:cNvSpPr txBox="1"/>
            <p:nvPr/>
          </p:nvSpPr>
          <p:spPr>
            <a:xfrm>
              <a:off x="2533651" y="31164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3</a:t>
              </a:r>
              <a:endParaRPr lang="zh-CN" altLang="en-US" sz="3300" dirty="0">
                <a:solidFill>
                  <a:schemeClr val="bg1"/>
                </a:solidFill>
                <a:latin typeface="Bernard MT Condensed" panose="02050806060905020404" pitchFamily="18" charset="0"/>
              </a:endParaRPr>
            </a:p>
          </p:txBody>
        </p:sp>
      </p:grpSp>
      <p:grpSp>
        <p:nvGrpSpPr>
          <p:cNvPr id="16" name="组合 15"/>
          <p:cNvGrpSpPr/>
          <p:nvPr/>
        </p:nvGrpSpPr>
        <p:grpSpPr>
          <a:xfrm>
            <a:off x="2040691" y="4399015"/>
            <a:ext cx="1038980" cy="635705"/>
            <a:chOff x="2215144" y="4135856"/>
            <a:chExt cx="1385306" cy="847606"/>
          </a:xfrm>
        </p:grpSpPr>
        <p:sp>
          <p:nvSpPr>
            <p:cNvPr id="17" name="平行四边形 16"/>
            <p:cNvSpPr/>
            <p:nvPr/>
          </p:nvSpPr>
          <p:spPr>
            <a:xfrm>
              <a:off x="2215144" y="4135856"/>
              <a:ext cx="1120898" cy="842781"/>
            </a:xfrm>
            <a:prstGeom prst="parallelogram">
              <a:avLst>
                <a:gd name="adj" fmla="val 48207"/>
              </a:avLst>
            </a:prstGeom>
            <a:solidFill>
              <a:srgbClr val="5572B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2533651" y="41832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4</a:t>
              </a:r>
              <a:endParaRPr lang="zh-CN" altLang="en-US" sz="3300" dirty="0">
                <a:solidFill>
                  <a:schemeClr val="bg1"/>
                </a:solidFill>
                <a:latin typeface="Bernard MT Condensed" panose="02050806060905020404" pitchFamily="18" charset="0"/>
              </a:endParaRPr>
            </a:p>
          </p:txBody>
        </p:sp>
      </p:grpSp>
      <p:sp>
        <p:nvSpPr>
          <p:cNvPr id="19" name="矩形 18"/>
          <p:cNvSpPr/>
          <p:nvPr/>
        </p:nvSpPr>
        <p:spPr>
          <a:xfrm>
            <a:off x="3497056" y="2038977"/>
            <a:ext cx="2512976" cy="461665"/>
          </a:xfrm>
          <a:prstGeom prst="rect">
            <a:avLst/>
          </a:prstGeom>
          <a:ln>
            <a:noFill/>
          </a:ln>
        </p:spPr>
        <p:txBody>
          <a:bodyPr wrap="square">
            <a:spAutoFit/>
          </a:bodyPr>
          <a:lstStyle/>
          <a:p>
            <a:pPr lvl="0"/>
            <a:r>
              <a:rPr lang="zh-CN" altLang="en-US" sz="2400" b="1" kern="100" dirty="0">
                <a:solidFill>
                  <a:srgbClr val="8064A2"/>
                </a:solidFill>
                <a:latin typeface="微软雅黑" panose="020B0503020204020204" pitchFamily="34" charset="-122"/>
                <a:ea typeface="微软雅黑" panose="020B0503020204020204" pitchFamily="34" charset="-122"/>
              </a:rPr>
              <a:t>新老项目</a:t>
            </a:r>
          </a:p>
        </p:txBody>
      </p:sp>
      <p:sp>
        <p:nvSpPr>
          <p:cNvPr id="20" name="平行四边形 19"/>
          <p:cNvSpPr/>
          <p:nvPr/>
        </p:nvSpPr>
        <p:spPr>
          <a:xfrm>
            <a:off x="2881366" y="1942224"/>
            <a:ext cx="4514552" cy="632086"/>
          </a:xfrm>
          <a:prstGeom prst="parallelogram">
            <a:avLst>
              <a:gd name="adj" fmla="val 48207"/>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21" name="矩形 20"/>
          <p:cNvSpPr/>
          <p:nvPr/>
        </p:nvSpPr>
        <p:spPr>
          <a:xfrm>
            <a:off x="3497056" y="2851419"/>
            <a:ext cx="2512976" cy="461665"/>
          </a:xfrm>
          <a:prstGeom prst="rect">
            <a:avLst/>
          </a:prstGeom>
          <a:ln>
            <a:noFill/>
          </a:ln>
        </p:spPr>
        <p:txBody>
          <a:bodyPr wrap="square">
            <a:spAutoFit/>
          </a:bodyPr>
          <a:lstStyle/>
          <a:p>
            <a:pPr lvl="0"/>
            <a:r>
              <a:rPr lang="zh-CN" altLang="en-US" sz="2400" b="1" kern="100" dirty="0">
                <a:solidFill>
                  <a:srgbClr val="FF0000"/>
                </a:solidFill>
                <a:latin typeface="微软雅黑" panose="020B0503020204020204" pitchFamily="34" charset="-122"/>
                <a:ea typeface="微软雅黑" panose="020B0503020204020204" pitchFamily="34" charset="-122"/>
              </a:rPr>
              <a:t>资质共享</a:t>
            </a:r>
          </a:p>
        </p:txBody>
      </p:sp>
      <p:sp>
        <p:nvSpPr>
          <p:cNvPr id="22" name="平行四边形 21"/>
          <p:cNvSpPr/>
          <p:nvPr/>
        </p:nvSpPr>
        <p:spPr>
          <a:xfrm>
            <a:off x="2881366" y="2754666"/>
            <a:ext cx="4514552" cy="632086"/>
          </a:xfrm>
          <a:prstGeom prst="parallelogram">
            <a:avLst>
              <a:gd name="adj" fmla="val 48207"/>
            </a:avLst>
          </a:prstGeom>
          <a:noFill/>
          <a:ln>
            <a:solidFill>
              <a:srgbClr val="6E5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3" name="矩形 22"/>
          <p:cNvSpPr/>
          <p:nvPr/>
        </p:nvSpPr>
        <p:spPr>
          <a:xfrm>
            <a:off x="3497058" y="3663860"/>
            <a:ext cx="3111629" cy="461665"/>
          </a:xfrm>
          <a:prstGeom prst="rect">
            <a:avLst/>
          </a:prstGeom>
          <a:ln>
            <a:noFill/>
          </a:ln>
        </p:spPr>
        <p:txBody>
          <a:bodyPr wrap="square">
            <a:spAutoFit/>
          </a:bodyPr>
          <a:lstStyle/>
          <a:p>
            <a:pPr lvl="0"/>
            <a:r>
              <a:rPr lang="zh-CN" altLang="en-US" sz="2400" b="1" kern="100" dirty="0">
                <a:solidFill>
                  <a:srgbClr val="5A5EB1"/>
                </a:solidFill>
                <a:latin typeface="微软雅黑" panose="020B0503020204020204" pitchFamily="34" charset="-122"/>
                <a:ea typeface="微软雅黑" panose="020B0503020204020204" pitchFamily="34" charset="-122"/>
              </a:rPr>
              <a:t>资金管理</a:t>
            </a:r>
          </a:p>
        </p:txBody>
      </p:sp>
      <p:sp>
        <p:nvSpPr>
          <p:cNvPr id="24" name="平行四边形 23"/>
          <p:cNvSpPr/>
          <p:nvPr/>
        </p:nvSpPr>
        <p:spPr>
          <a:xfrm>
            <a:off x="2881366" y="3567107"/>
            <a:ext cx="4514552" cy="632086"/>
          </a:xfrm>
          <a:prstGeom prst="parallelogram">
            <a:avLst>
              <a:gd name="adj" fmla="val 48207"/>
            </a:avLst>
          </a:prstGeom>
          <a:noFill/>
          <a:ln>
            <a:solidFill>
              <a:srgbClr val="5A5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5" name="矩形 24"/>
          <p:cNvSpPr/>
          <p:nvPr/>
        </p:nvSpPr>
        <p:spPr>
          <a:xfrm>
            <a:off x="3497056" y="4476301"/>
            <a:ext cx="2512976" cy="461665"/>
          </a:xfrm>
          <a:prstGeom prst="rect">
            <a:avLst/>
          </a:prstGeom>
          <a:ln>
            <a:noFill/>
          </a:ln>
        </p:spPr>
        <p:txBody>
          <a:bodyPr wrap="square">
            <a:spAutoFit/>
          </a:bodyPr>
          <a:lstStyle/>
          <a:p>
            <a:pPr lvl="0"/>
            <a:r>
              <a:rPr lang="en-US" altLang="zh-CN" sz="2400" b="1" kern="100" dirty="0">
                <a:solidFill>
                  <a:srgbClr val="5572B8"/>
                </a:solidFill>
                <a:latin typeface="微软雅黑" panose="020B0503020204020204" pitchFamily="34" charset="-122"/>
                <a:ea typeface="微软雅黑" panose="020B0503020204020204" pitchFamily="34" charset="-122"/>
              </a:rPr>
              <a:t>BOT</a:t>
            </a:r>
            <a:endParaRPr lang="zh-CN" altLang="en-US" sz="2400" b="1" kern="100" dirty="0">
              <a:solidFill>
                <a:srgbClr val="5572B8"/>
              </a:solidFill>
              <a:latin typeface="微软雅黑" panose="020B0503020204020204" pitchFamily="34" charset="-122"/>
              <a:ea typeface="微软雅黑" panose="020B0503020204020204" pitchFamily="34" charset="-122"/>
            </a:endParaRPr>
          </a:p>
        </p:txBody>
      </p:sp>
      <p:sp>
        <p:nvSpPr>
          <p:cNvPr id="26" name="平行四边形 25"/>
          <p:cNvSpPr/>
          <p:nvPr/>
        </p:nvSpPr>
        <p:spPr>
          <a:xfrm>
            <a:off x="2881366" y="4379547"/>
            <a:ext cx="4514552" cy="632086"/>
          </a:xfrm>
          <a:prstGeom prst="parallelogram">
            <a:avLst>
              <a:gd name="adj" fmla="val 48207"/>
            </a:avLst>
          </a:prstGeom>
          <a:noFill/>
          <a:ln>
            <a:solidFill>
              <a:srgbClr val="557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240108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628650" y="2060926"/>
            <a:ext cx="3886200" cy="3263504"/>
          </a:xfrm>
        </p:spPr>
        <p:txBody>
          <a:bodyPr>
            <a:normAutofit/>
          </a:bodyPr>
          <a:lstStyle/>
          <a:p>
            <a:pPr marL="0" indent="0">
              <a:lnSpc>
                <a:spcPts val="3600"/>
              </a:lnSpc>
              <a:buNone/>
            </a:pPr>
            <a:r>
              <a:rPr lang="zh-CN" altLang="en-US" sz="1800" spc="38" dirty="0">
                <a:solidFill>
                  <a:schemeClr val="tx1">
                    <a:lumMod val="85000"/>
                    <a:lumOff val="15000"/>
                  </a:schemeClr>
                </a:solidFill>
              </a:rPr>
              <a:t>    </a:t>
            </a:r>
            <a:r>
              <a:rPr lang="zh-CN" altLang="en-US" sz="1800" spc="38" dirty="0">
                <a:solidFill>
                  <a:schemeClr val="tx1">
                    <a:lumMod val="85000"/>
                    <a:lumOff val="15000"/>
                  </a:schemeClr>
                </a:solidFill>
                <a:latin typeface="+mn-ea"/>
              </a:rPr>
              <a:t>单位以承包、承租、挂靠方式经营的</a:t>
            </a:r>
            <a:r>
              <a:rPr lang="en-US" altLang="zh-CN" sz="1800" spc="38" dirty="0">
                <a:solidFill>
                  <a:schemeClr val="tx1">
                    <a:lumMod val="85000"/>
                    <a:lumOff val="15000"/>
                  </a:schemeClr>
                </a:solidFill>
                <a:latin typeface="+mn-ea"/>
              </a:rPr>
              <a:t>,</a:t>
            </a:r>
            <a:r>
              <a:rPr lang="zh-CN" altLang="en-US" sz="1800" spc="38" dirty="0">
                <a:solidFill>
                  <a:schemeClr val="tx1">
                    <a:lumMod val="85000"/>
                    <a:lumOff val="15000"/>
                  </a:schemeClr>
                </a:solidFill>
                <a:latin typeface="+mn-ea"/>
              </a:rPr>
              <a:t>承包人、承租人、挂靠人以发包人、出租人、被挂靠人名义对外经管并由发包人承担相关法律责任的</a:t>
            </a:r>
            <a:r>
              <a:rPr lang="en-US" altLang="zh-CN" sz="1800" spc="38" dirty="0">
                <a:solidFill>
                  <a:schemeClr val="tx1">
                    <a:lumMod val="85000"/>
                    <a:lumOff val="15000"/>
                  </a:schemeClr>
                </a:solidFill>
                <a:latin typeface="+mn-ea"/>
              </a:rPr>
              <a:t>, </a:t>
            </a:r>
            <a:r>
              <a:rPr lang="zh-CN" altLang="en-US" sz="1800" spc="38" dirty="0">
                <a:solidFill>
                  <a:schemeClr val="tx1">
                    <a:lumMod val="85000"/>
                    <a:lumOff val="15000"/>
                  </a:schemeClr>
                </a:solidFill>
                <a:latin typeface="+mn-ea"/>
              </a:rPr>
              <a:t>以该</a:t>
            </a:r>
            <a:r>
              <a:rPr lang="zh-CN" altLang="en-US" sz="1800" spc="38" dirty="0">
                <a:solidFill>
                  <a:srgbClr val="FF0000"/>
                </a:solidFill>
                <a:latin typeface="+mn-ea"/>
              </a:rPr>
              <a:t>发包人</a:t>
            </a:r>
            <a:r>
              <a:rPr lang="zh-CN" altLang="en-US" sz="1800" spc="38" dirty="0">
                <a:solidFill>
                  <a:schemeClr val="tx1">
                    <a:lumMod val="85000"/>
                    <a:lumOff val="15000"/>
                  </a:schemeClr>
                </a:solidFill>
                <a:latin typeface="+mn-ea"/>
              </a:rPr>
              <a:t>为纳税人。 否则</a:t>
            </a:r>
            <a:r>
              <a:rPr lang="en-US" altLang="zh-CN" sz="1800" spc="38" dirty="0">
                <a:solidFill>
                  <a:schemeClr val="tx1">
                    <a:lumMod val="85000"/>
                    <a:lumOff val="15000"/>
                  </a:schemeClr>
                </a:solidFill>
                <a:latin typeface="+mn-ea"/>
              </a:rPr>
              <a:t>, </a:t>
            </a:r>
            <a:r>
              <a:rPr lang="zh-CN" altLang="en-US" sz="1800" spc="38" dirty="0">
                <a:solidFill>
                  <a:schemeClr val="tx1">
                    <a:lumMod val="85000"/>
                    <a:lumOff val="15000"/>
                  </a:schemeClr>
                </a:solidFill>
                <a:latin typeface="+mn-ea"/>
              </a:rPr>
              <a:t>以</a:t>
            </a:r>
            <a:r>
              <a:rPr lang="zh-CN" altLang="en-US" sz="1800" spc="38" dirty="0">
                <a:solidFill>
                  <a:srgbClr val="FF0000"/>
                </a:solidFill>
                <a:latin typeface="+mn-ea"/>
              </a:rPr>
              <a:t>承包人</a:t>
            </a:r>
            <a:r>
              <a:rPr lang="zh-CN" altLang="en-US" sz="1800" spc="38" dirty="0">
                <a:solidFill>
                  <a:schemeClr val="tx1">
                    <a:lumMod val="85000"/>
                    <a:lumOff val="15000"/>
                  </a:schemeClr>
                </a:solidFill>
                <a:latin typeface="+mn-ea"/>
              </a:rPr>
              <a:t>为纳税人 。</a:t>
            </a: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8091" y="1464131"/>
            <a:ext cx="3644670" cy="3153993"/>
          </a:xfrm>
          <a:prstGeom prst="rect">
            <a:avLst/>
          </a:prstGeom>
          <a:ln>
            <a:noFill/>
          </a:ln>
          <a:effectLst>
            <a:outerShdw blurRad="190500" dist="228600" dir="2700000" algn="ctr">
              <a:srgbClr val="000000">
                <a:alpha val="30000"/>
              </a:srgbClr>
            </a:outerShdw>
            <a:reflection blurRad="6350" stA="52000" endA="300" endPos="35000" dir="5400000" sy="-100000" algn="bl" rotWithShape="0"/>
          </a:effectLst>
          <a:scene3d>
            <a:camera prst="orthographicFront">
              <a:rot lat="0" lon="0" rev="0"/>
            </a:camera>
            <a:lightRig rig="glow" dir="t">
              <a:rot lat="0" lon="0" rev="4800000"/>
            </a:lightRig>
          </a:scene3d>
          <a:sp3d prstMaterial="matte">
            <a:bevelT w="127000" h="63500"/>
          </a:sp3d>
        </p:spPr>
      </p:pic>
      <p:sp>
        <p:nvSpPr>
          <p:cNvPr id="6" name="灯片编号占位符 5"/>
          <p:cNvSpPr>
            <a:spLocks noGrp="1"/>
          </p:cNvSpPr>
          <p:nvPr>
            <p:ph type="sldNum" sz="quarter" idx="2"/>
          </p:nvPr>
        </p:nvSpPr>
        <p:spPr/>
        <p:txBody>
          <a:bodyPr/>
          <a:lstStyle/>
          <a:p>
            <a:fld id="{86CB4B4D-7CA3-9044-876B-883B54F8677D}" type="slidenum">
              <a:rPr lang="en-US" altLang="zh-CN" smtClean="0"/>
              <a:pPr/>
              <a:t>17</a:t>
            </a:fld>
            <a:endParaRPr lang="zh-CN" altLang="en-US"/>
          </a:p>
        </p:txBody>
      </p:sp>
    </p:spTree>
    <p:extLst>
      <p:ext uri="{BB962C8B-B14F-4D97-AF65-F5344CB8AC3E}">
        <p14:creationId xmlns:p14="http://schemas.microsoft.com/office/powerpoint/2010/main" val="28367838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147766" y="2112169"/>
            <a:ext cx="6848475" cy="3263504"/>
          </a:xfrm>
        </p:spPr>
        <p:txBody>
          <a:bodyPr>
            <a:normAutofit/>
          </a:bodyPr>
          <a:lstStyle/>
          <a:p>
            <a:pPr marL="0" indent="0">
              <a:lnSpc>
                <a:spcPts val="3600"/>
              </a:lnSpc>
              <a:buNone/>
            </a:pPr>
            <a:r>
              <a:rPr lang="zh-CN" altLang="en-US" sz="1800" spc="38" dirty="0">
                <a:solidFill>
                  <a:schemeClr val="tx1">
                    <a:lumMod val="85000"/>
                    <a:lumOff val="15000"/>
                  </a:schemeClr>
                </a:solidFill>
                <a:latin typeface="+mn-ea"/>
              </a:rPr>
              <a:t>现有资质共享模式及存在问题</a:t>
            </a:r>
            <a:endParaRPr lang="en-US" altLang="zh-CN" sz="1800" spc="38" dirty="0">
              <a:solidFill>
                <a:schemeClr val="tx1">
                  <a:lumMod val="85000"/>
                  <a:lumOff val="15000"/>
                </a:schemeClr>
              </a:solidFill>
              <a:latin typeface="+mn-ea"/>
            </a:endParaRPr>
          </a:p>
          <a:p>
            <a:pPr marL="0" indent="0">
              <a:lnSpc>
                <a:spcPts val="3600"/>
              </a:lnSpc>
              <a:buNone/>
            </a:pPr>
            <a:endParaRPr lang="zh-CN" altLang="en-US" sz="1800" spc="38" dirty="0">
              <a:solidFill>
                <a:schemeClr val="tx1">
                  <a:lumMod val="85000"/>
                  <a:lumOff val="15000"/>
                </a:schemeClr>
              </a:solidFill>
              <a:latin typeface="+mn-ea"/>
            </a:endParaRPr>
          </a:p>
          <a:p>
            <a:pPr marL="0" indent="0">
              <a:lnSpc>
                <a:spcPts val="3600"/>
              </a:lnSpc>
              <a:buNone/>
            </a:pPr>
            <a:r>
              <a:rPr lang="zh-CN" altLang="en-US" sz="1800" spc="38" dirty="0">
                <a:solidFill>
                  <a:schemeClr val="tx1">
                    <a:lumMod val="85000"/>
                    <a:lumOff val="15000"/>
                  </a:schemeClr>
                </a:solidFill>
                <a:latin typeface="+mn-ea"/>
              </a:rPr>
              <a:t>合同签订主体与实际施工主体不一致，进销项税无法匹配，无法抵扣进项税</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18</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042987" y="2121694"/>
            <a:ext cx="7100888" cy="3263504"/>
          </a:xfrm>
        </p:spPr>
        <p:txBody>
          <a:bodyPr>
            <a:normAutofit/>
          </a:bodyPr>
          <a:lstStyle/>
          <a:p>
            <a:pPr marL="0" indent="0">
              <a:lnSpc>
                <a:spcPts val="3600"/>
              </a:lnSpc>
              <a:buNone/>
            </a:pPr>
            <a:r>
              <a:rPr lang="zh-CN" altLang="en-US" sz="1800" spc="38" dirty="0">
                <a:solidFill>
                  <a:schemeClr val="tx1">
                    <a:lumMod val="85000"/>
                    <a:lumOff val="15000"/>
                  </a:schemeClr>
                </a:solidFill>
                <a:latin typeface="+mn-ea"/>
              </a:rPr>
              <a:t>解决资质共享管理模式的方案</a:t>
            </a:r>
          </a:p>
          <a:p>
            <a:pPr marL="0" indent="0">
              <a:lnSpc>
                <a:spcPts val="3600"/>
              </a:lnSpc>
              <a:buNone/>
            </a:pPr>
            <a:r>
              <a:rPr lang="zh-CN" altLang="en-US" sz="1800" spc="38" dirty="0">
                <a:solidFill>
                  <a:srgbClr val="FF0000"/>
                </a:solidFill>
                <a:latin typeface="+mn-ea"/>
              </a:rPr>
              <a:t>方案一：总分包模式</a:t>
            </a:r>
          </a:p>
          <a:p>
            <a:pPr marL="0" indent="0">
              <a:lnSpc>
                <a:spcPts val="3600"/>
              </a:lnSpc>
              <a:buNone/>
            </a:pPr>
            <a:r>
              <a:rPr lang="zh-CN" altLang="en-US" sz="1800" spc="38" dirty="0">
                <a:solidFill>
                  <a:schemeClr val="tx1">
                    <a:lumMod val="85000"/>
                    <a:lumOff val="15000"/>
                  </a:schemeClr>
                </a:solidFill>
                <a:latin typeface="+mn-ea"/>
              </a:rPr>
              <a:t>中标单位与业主签订合同，并向业主开具发票；中标单位与实际施工单位签订工程分包合同，并由实际施工单位向中标单位开具发票。通过这种方式建立增值税的抵扣链条，实现进项税完整抵扣。</a:t>
            </a:r>
          </a:p>
          <a:p>
            <a:pPr>
              <a:lnSpc>
                <a:spcPts val="3600"/>
              </a:lnSpc>
            </a:pPr>
            <a:endParaRPr lang="zh-CN" altLang="en-US" sz="2100" dirty="0">
              <a:solidFill>
                <a:schemeClr val="tx1">
                  <a:lumMod val="85000"/>
                  <a:lumOff val="15000"/>
                </a:schemeClr>
              </a:solidFill>
            </a:endParaRP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19</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1677949"/>
            <a:ext cx="7772400" cy="3298934"/>
          </a:xfrm>
        </p:spPr>
        <p:txBody>
          <a:bodyPr>
            <a:noAutofit/>
          </a:bodyPr>
          <a:lstStyle/>
          <a:p>
            <a:pPr indent="342900" algn="l">
              <a:lnSpc>
                <a:spcPct val="150000"/>
              </a:lnSpc>
            </a:pPr>
            <a:r>
              <a:rPr lang="zh-CN" altLang="en-US" sz="1800" spc="90" dirty="0">
                <a:solidFill>
                  <a:schemeClr val="tx1">
                    <a:lumMod val="85000"/>
                    <a:lumOff val="15000"/>
                  </a:schemeClr>
                </a:solidFill>
                <a:latin typeface="+mn-ea"/>
                <a:ea typeface="+mn-ea"/>
              </a:rPr>
              <a:t>经国务院批准，自</a:t>
            </a:r>
            <a:r>
              <a:rPr lang="en-US" sz="1800" spc="90" dirty="0">
                <a:solidFill>
                  <a:schemeClr val="tx1">
                    <a:lumMod val="85000"/>
                    <a:lumOff val="15000"/>
                  </a:schemeClr>
                </a:solidFill>
                <a:latin typeface="+mn-ea"/>
                <a:ea typeface="+mn-ea"/>
              </a:rPr>
              <a:t>2016</a:t>
            </a:r>
            <a:r>
              <a:rPr lang="zh-CN" altLang="en-US" sz="1800" spc="90" dirty="0">
                <a:solidFill>
                  <a:schemeClr val="tx1">
                    <a:lumMod val="85000"/>
                    <a:lumOff val="15000"/>
                  </a:schemeClr>
                </a:solidFill>
                <a:latin typeface="+mn-ea"/>
                <a:ea typeface="+mn-ea"/>
              </a:rPr>
              <a:t>年</a:t>
            </a:r>
            <a:r>
              <a:rPr lang="en-US" sz="1800" spc="90" dirty="0">
                <a:solidFill>
                  <a:schemeClr val="tx1">
                    <a:lumMod val="85000"/>
                    <a:lumOff val="15000"/>
                  </a:schemeClr>
                </a:solidFill>
                <a:latin typeface="+mn-ea"/>
                <a:ea typeface="+mn-ea"/>
              </a:rPr>
              <a:t>5</a:t>
            </a:r>
            <a:r>
              <a:rPr lang="zh-CN" altLang="en-US" sz="1800" spc="90" dirty="0">
                <a:solidFill>
                  <a:schemeClr val="tx1">
                    <a:lumMod val="85000"/>
                    <a:lumOff val="15000"/>
                  </a:schemeClr>
                </a:solidFill>
                <a:latin typeface="+mn-ea"/>
                <a:ea typeface="+mn-ea"/>
              </a:rPr>
              <a:t>月</a:t>
            </a:r>
            <a:r>
              <a:rPr lang="en-US" sz="1800" spc="90" dirty="0">
                <a:solidFill>
                  <a:schemeClr val="tx1">
                    <a:lumMod val="85000"/>
                    <a:lumOff val="15000"/>
                  </a:schemeClr>
                </a:solidFill>
                <a:latin typeface="+mn-ea"/>
                <a:ea typeface="+mn-ea"/>
              </a:rPr>
              <a:t>1</a:t>
            </a:r>
            <a:r>
              <a:rPr lang="zh-CN" altLang="en-US" sz="1800" spc="90" dirty="0">
                <a:solidFill>
                  <a:schemeClr val="tx1">
                    <a:lumMod val="85000"/>
                    <a:lumOff val="15000"/>
                  </a:schemeClr>
                </a:solidFill>
                <a:latin typeface="+mn-ea"/>
                <a:ea typeface="+mn-ea"/>
              </a:rPr>
              <a:t>日起，在全国范围内全面推开营业税改征增值税试点，</a:t>
            </a:r>
            <a:r>
              <a:rPr lang="zh-CN" altLang="en-US" sz="1800" spc="90" dirty="0">
                <a:solidFill>
                  <a:srgbClr val="FF0000"/>
                </a:solidFill>
                <a:latin typeface="+mn-ea"/>
                <a:ea typeface="+mn-ea"/>
              </a:rPr>
              <a:t>建筑业、房地产业、金融业、生活服务业</a:t>
            </a:r>
            <a:r>
              <a:rPr lang="zh-CN" altLang="en-US" sz="1800" spc="90" dirty="0">
                <a:solidFill>
                  <a:schemeClr val="tx1">
                    <a:lumMod val="85000"/>
                    <a:lumOff val="15000"/>
                  </a:schemeClr>
                </a:solidFill>
                <a:latin typeface="+mn-ea"/>
                <a:ea typeface="+mn-ea"/>
              </a:rPr>
              <a:t>等全部营业税纳税人，纳入试点范围，由缴纳营业税改为缴纳增值税。</a:t>
            </a:r>
            <a:r>
              <a:rPr lang="en-US" altLang="zh-CN" sz="1800" b="1" spc="90" dirty="0">
                <a:solidFill>
                  <a:schemeClr val="tx1">
                    <a:lumMod val="85000"/>
                    <a:lumOff val="15000"/>
                  </a:schemeClr>
                </a:solidFill>
                <a:latin typeface="+mn-ea"/>
                <a:ea typeface="+mn-ea"/>
              </a:rPr>
              <a:t/>
            </a:r>
            <a:br>
              <a:rPr lang="en-US" altLang="zh-CN" sz="1800" b="1" spc="90" dirty="0">
                <a:solidFill>
                  <a:schemeClr val="tx1">
                    <a:lumMod val="85000"/>
                    <a:lumOff val="15000"/>
                  </a:schemeClr>
                </a:solidFill>
                <a:latin typeface="+mn-ea"/>
                <a:ea typeface="+mn-ea"/>
              </a:rPr>
            </a:br>
            <a:r>
              <a:rPr lang="en-US" altLang="zh-CN" sz="1800" b="1" spc="90" dirty="0">
                <a:solidFill>
                  <a:schemeClr val="tx1">
                    <a:lumMod val="85000"/>
                    <a:lumOff val="15000"/>
                  </a:schemeClr>
                </a:solidFill>
                <a:latin typeface="+mn-ea"/>
                <a:ea typeface="+mn-ea"/>
              </a:rPr>
              <a:t/>
            </a:r>
            <a:br>
              <a:rPr lang="en-US" altLang="zh-CN" sz="1800" b="1" spc="90" dirty="0">
                <a:solidFill>
                  <a:schemeClr val="tx1">
                    <a:lumMod val="85000"/>
                    <a:lumOff val="15000"/>
                  </a:schemeClr>
                </a:solidFill>
                <a:latin typeface="+mn-ea"/>
                <a:ea typeface="+mn-ea"/>
              </a:rPr>
            </a:br>
            <a:r>
              <a:rPr lang="zh-CN" altLang="en-US" sz="1800" b="1" spc="90" dirty="0">
                <a:solidFill>
                  <a:schemeClr val="tx1">
                    <a:lumMod val="85000"/>
                    <a:lumOff val="15000"/>
                  </a:schemeClr>
                </a:solidFill>
                <a:latin typeface="+mn-ea"/>
                <a:ea typeface="+mn-ea"/>
              </a:rPr>
              <a:t>关于全面推开营业税改征增值税试点的通知（</a:t>
            </a:r>
            <a:r>
              <a:rPr lang="zh-CN" altLang="en-US" sz="1800" spc="90" dirty="0">
                <a:solidFill>
                  <a:schemeClr val="tx1">
                    <a:lumMod val="85000"/>
                    <a:lumOff val="15000"/>
                  </a:schemeClr>
                </a:solidFill>
                <a:latin typeface="+mn-ea"/>
                <a:ea typeface="+mn-ea"/>
              </a:rPr>
              <a:t>财税</a:t>
            </a:r>
            <a:r>
              <a:rPr lang="en-US" altLang="zh-CN" sz="1800" spc="90" dirty="0">
                <a:solidFill>
                  <a:schemeClr val="tx1">
                    <a:lumMod val="85000"/>
                    <a:lumOff val="15000"/>
                  </a:schemeClr>
                </a:solidFill>
                <a:latin typeface="+mn-ea"/>
                <a:ea typeface="+mn-ea"/>
              </a:rPr>
              <a:t>〔</a:t>
            </a:r>
            <a:r>
              <a:rPr lang="en-US" sz="1800" spc="90" dirty="0">
                <a:solidFill>
                  <a:schemeClr val="tx1">
                    <a:lumMod val="85000"/>
                    <a:lumOff val="15000"/>
                  </a:schemeClr>
                </a:solidFill>
                <a:latin typeface="+mn-ea"/>
                <a:ea typeface="+mn-ea"/>
              </a:rPr>
              <a:t>2016</a:t>
            </a:r>
            <a:r>
              <a:rPr lang="en-US" altLang="zh-CN" sz="1800" spc="90" dirty="0">
                <a:solidFill>
                  <a:schemeClr val="tx1">
                    <a:lumMod val="85000"/>
                    <a:lumOff val="15000"/>
                  </a:schemeClr>
                </a:solidFill>
                <a:latin typeface="+mn-ea"/>
                <a:ea typeface="+mn-ea"/>
              </a:rPr>
              <a:t>〕</a:t>
            </a:r>
            <a:r>
              <a:rPr lang="en-US" sz="1800" spc="90" dirty="0">
                <a:solidFill>
                  <a:schemeClr val="tx1">
                    <a:lumMod val="85000"/>
                    <a:lumOff val="15000"/>
                  </a:schemeClr>
                </a:solidFill>
                <a:latin typeface="+mn-ea"/>
                <a:ea typeface="+mn-ea"/>
              </a:rPr>
              <a:t>36</a:t>
            </a:r>
            <a:r>
              <a:rPr lang="zh-CN" altLang="en-US" sz="1800" spc="90" dirty="0">
                <a:solidFill>
                  <a:schemeClr val="tx1">
                    <a:lumMod val="85000"/>
                    <a:lumOff val="15000"/>
                  </a:schemeClr>
                </a:solidFill>
                <a:latin typeface="+mn-ea"/>
                <a:ea typeface="+mn-ea"/>
              </a:rPr>
              <a:t>号）</a:t>
            </a:r>
            <a:r>
              <a:rPr lang="en-US" altLang="zh-CN" sz="1800" spc="90" dirty="0">
                <a:solidFill>
                  <a:schemeClr val="tx1">
                    <a:lumMod val="85000"/>
                    <a:lumOff val="15000"/>
                  </a:schemeClr>
                </a:solidFill>
                <a:latin typeface="+mn-ea"/>
                <a:ea typeface="+mn-ea"/>
              </a:rPr>
              <a:t/>
            </a:r>
            <a:br>
              <a:rPr lang="en-US" altLang="zh-CN" sz="1800" spc="90" dirty="0">
                <a:solidFill>
                  <a:schemeClr val="tx1">
                    <a:lumMod val="85000"/>
                    <a:lumOff val="15000"/>
                  </a:schemeClr>
                </a:solidFill>
                <a:latin typeface="+mn-ea"/>
                <a:ea typeface="+mn-ea"/>
              </a:rPr>
            </a:br>
            <a:r>
              <a:rPr lang="en-US" altLang="zh-CN" sz="1500" spc="90" dirty="0">
                <a:solidFill>
                  <a:schemeClr val="tx1">
                    <a:lumMod val="85000"/>
                    <a:lumOff val="15000"/>
                  </a:schemeClr>
                </a:solidFill>
                <a:latin typeface="+mn-ea"/>
                <a:ea typeface="+mn-ea"/>
              </a:rPr>
              <a:t>《</a:t>
            </a:r>
            <a:r>
              <a:rPr lang="zh-CN" altLang="en-US" sz="1500" spc="90" dirty="0">
                <a:solidFill>
                  <a:schemeClr val="tx1">
                    <a:lumMod val="85000"/>
                    <a:lumOff val="15000"/>
                  </a:schemeClr>
                </a:solidFill>
                <a:latin typeface="+mn-ea"/>
                <a:ea typeface="+mn-ea"/>
              </a:rPr>
              <a:t>营业税改征增值税试点实施办法</a:t>
            </a:r>
            <a:r>
              <a:rPr lang="en-US" altLang="zh-CN" sz="1500" spc="90" dirty="0">
                <a:solidFill>
                  <a:schemeClr val="tx1">
                    <a:lumMod val="85000"/>
                    <a:lumOff val="15000"/>
                  </a:schemeClr>
                </a:solidFill>
                <a:latin typeface="+mn-ea"/>
                <a:ea typeface="+mn-ea"/>
              </a:rPr>
              <a:t>》</a:t>
            </a:r>
            <a:br>
              <a:rPr lang="en-US" altLang="zh-CN" sz="1500" spc="90" dirty="0">
                <a:solidFill>
                  <a:schemeClr val="tx1">
                    <a:lumMod val="85000"/>
                    <a:lumOff val="15000"/>
                  </a:schemeClr>
                </a:solidFill>
                <a:latin typeface="+mn-ea"/>
                <a:ea typeface="+mn-ea"/>
              </a:rPr>
            </a:br>
            <a:r>
              <a:rPr lang="en-US" altLang="zh-CN" sz="1500" spc="90" dirty="0">
                <a:solidFill>
                  <a:schemeClr val="tx1">
                    <a:lumMod val="85000"/>
                    <a:lumOff val="15000"/>
                  </a:schemeClr>
                </a:solidFill>
                <a:latin typeface="+mn-ea"/>
                <a:ea typeface="+mn-ea"/>
              </a:rPr>
              <a:t>《</a:t>
            </a:r>
            <a:r>
              <a:rPr lang="zh-CN" altLang="en-US" sz="1500" spc="90" dirty="0">
                <a:solidFill>
                  <a:schemeClr val="tx1">
                    <a:lumMod val="85000"/>
                    <a:lumOff val="15000"/>
                  </a:schemeClr>
                </a:solidFill>
                <a:latin typeface="+mn-ea"/>
                <a:ea typeface="+mn-ea"/>
              </a:rPr>
              <a:t>营业税改征增值税试点有关事项的规定</a:t>
            </a:r>
            <a:r>
              <a:rPr lang="en-US" altLang="zh-CN" sz="1500" spc="90" dirty="0">
                <a:solidFill>
                  <a:schemeClr val="tx1">
                    <a:lumMod val="85000"/>
                    <a:lumOff val="15000"/>
                  </a:schemeClr>
                </a:solidFill>
                <a:latin typeface="+mn-ea"/>
                <a:ea typeface="+mn-ea"/>
              </a:rPr>
              <a:t>》</a:t>
            </a:r>
            <a:br>
              <a:rPr lang="en-US" altLang="zh-CN" sz="1500" spc="90" dirty="0">
                <a:solidFill>
                  <a:schemeClr val="tx1">
                    <a:lumMod val="85000"/>
                    <a:lumOff val="15000"/>
                  </a:schemeClr>
                </a:solidFill>
                <a:latin typeface="+mn-ea"/>
                <a:ea typeface="+mn-ea"/>
              </a:rPr>
            </a:br>
            <a:r>
              <a:rPr lang="en-US" altLang="zh-CN" sz="1500" spc="90" dirty="0">
                <a:solidFill>
                  <a:schemeClr val="tx1">
                    <a:lumMod val="85000"/>
                    <a:lumOff val="15000"/>
                  </a:schemeClr>
                </a:solidFill>
                <a:latin typeface="+mn-ea"/>
                <a:ea typeface="+mn-ea"/>
              </a:rPr>
              <a:t>《</a:t>
            </a:r>
            <a:r>
              <a:rPr lang="zh-CN" altLang="en-US" sz="1500" spc="90" dirty="0">
                <a:solidFill>
                  <a:schemeClr val="tx1">
                    <a:lumMod val="85000"/>
                    <a:lumOff val="15000"/>
                  </a:schemeClr>
                </a:solidFill>
                <a:latin typeface="+mn-ea"/>
                <a:ea typeface="+mn-ea"/>
              </a:rPr>
              <a:t>营业税改征增值税试点过渡政策的规定</a:t>
            </a:r>
            <a:r>
              <a:rPr lang="en-US" altLang="zh-CN" sz="1500" spc="90" dirty="0">
                <a:solidFill>
                  <a:schemeClr val="tx1">
                    <a:lumMod val="85000"/>
                    <a:lumOff val="15000"/>
                  </a:schemeClr>
                </a:solidFill>
                <a:latin typeface="+mn-ea"/>
                <a:ea typeface="+mn-ea"/>
              </a:rPr>
              <a:t>》</a:t>
            </a:r>
            <a:br>
              <a:rPr lang="en-US" altLang="zh-CN" sz="1500" spc="90" dirty="0">
                <a:solidFill>
                  <a:schemeClr val="tx1">
                    <a:lumMod val="85000"/>
                    <a:lumOff val="15000"/>
                  </a:schemeClr>
                </a:solidFill>
                <a:latin typeface="+mn-ea"/>
                <a:ea typeface="+mn-ea"/>
              </a:rPr>
            </a:br>
            <a:r>
              <a:rPr lang="en-US" altLang="zh-CN" sz="1500" spc="90" dirty="0">
                <a:solidFill>
                  <a:schemeClr val="tx1">
                    <a:lumMod val="85000"/>
                    <a:lumOff val="15000"/>
                  </a:schemeClr>
                </a:solidFill>
                <a:latin typeface="+mn-ea"/>
                <a:ea typeface="+mn-ea"/>
              </a:rPr>
              <a:t>《</a:t>
            </a:r>
            <a:r>
              <a:rPr lang="zh-CN" altLang="en-US" sz="1500" spc="90" dirty="0">
                <a:solidFill>
                  <a:schemeClr val="tx1">
                    <a:lumMod val="85000"/>
                    <a:lumOff val="15000"/>
                  </a:schemeClr>
                </a:solidFill>
                <a:latin typeface="+mn-ea"/>
                <a:ea typeface="+mn-ea"/>
              </a:rPr>
              <a:t>跨境应税行为适用增值税零税率和免税政策的规定</a:t>
            </a:r>
            <a:r>
              <a:rPr lang="en-US" altLang="zh-CN" sz="1500" spc="90" dirty="0">
                <a:solidFill>
                  <a:schemeClr val="tx1">
                    <a:lumMod val="85000"/>
                    <a:lumOff val="15000"/>
                  </a:schemeClr>
                </a:solidFill>
                <a:latin typeface="+mn-ea"/>
                <a:ea typeface="+mn-ea"/>
              </a:rPr>
              <a:t>》</a:t>
            </a:r>
            <a:endParaRPr lang="zh-CN" altLang="en-US" sz="1500" spc="90" dirty="0">
              <a:solidFill>
                <a:schemeClr val="tx1">
                  <a:lumMod val="85000"/>
                  <a:lumOff val="15000"/>
                </a:schemeClr>
              </a:solidFill>
              <a:latin typeface="+mn-ea"/>
              <a:ea typeface="+mn-ea"/>
            </a:endParaRPr>
          </a:p>
        </p:txBody>
      </p:sp>
      <p:sp>
        <p:nvSpPr>
          <p:cNvPr id="4" name="灯片编号占位符 3"/>
          <p:cNvSpPr>
            <a:spLocks noGrp="1"/>
          </p:cNvSpPr>
          <p:nvPr>
            <p:ph type="sldNum" sz="quarter" idx="12"/>
          </p:nvPr>
        </p:nvSpPr>
        <p:spPr/>
        <p:txBody>
          <a:bodyPr/>
          <a:lstStyle/>
          <a:p>
            <a:fld id="{86CB4B4D-7CA3-9044-876B-883B54F8677D}" type="slidenum">
              <a:rPr lang="en-US" altLang="zh-CN" smtClean="0"/>
              <a:pPr/>
              <a:t>2</a:t>
            </a:fld>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038225" y="1997869"/>
            <a:ext cx="7067550" cy="3263504"/>
          </a:xfrm>
        </p:spPr>
        <p:txBody>
          <a:bodyPr>
            <a:normAutofit/>
          </a:bodyPr>
          <a:lstStyle/>
          <a:p>
            <a:pPr marL="0" indent="0">
              <a:lnSpc>
                <a:spcPts val="3600"/>
              </a:lnSpc>
              <a:buNone/>
            </a:pPr>
            <a:r>
              <a:rPr lang="zh-CN" altLang="en-US" sz="1800" spc="38" dirty="0">
                <a:solidFill>
                  <a:srgbClr val="FF0000"/>
                </a:solidFill>
              </a:rPr>
              <a:t>方案二：集中管理模式</a:t>
            </a:r>
            <a:endParaRPr lang="en-US" altLang="zh-CN" sz="1800" spc="38" dirty="0">
              <a:solidFill>
                <a:srgbClr val="FF0000"/>
              </a:solidFill>
            </a:endParaRPr>
          </a:p>
          <a:p>
            <a:pPr marL="0" indent="0">
              <a:lnSpc>
                <a:spcPts val="3600"/>
              </a:lnSpc>
              <a:buNone/>
            </a:pPr>
            <a:endParaRPr lang="zh-CN" altLang="en-US" sz="1800" spc="38" dirty="0">
              <a:solidFill>
                <a:schemeClr val="tx1">
                  <a:lumMod val="85000"/>
                  <a:lumOff val="15000"/>
                </a:schemeClr>
              </a:solidFill>
            </a:endParaRPr>
          </a:p>
          <a:p>
            <a:pPr marL="0" indent="0">
              <a:lnSpc>
                <a:spcPts val="3600"/>
              </a:lnSpc>
              <a:buNone/>
            </a:pPr>
            <a:r>
              <a:rPr lang="zh-CN" altLang="en-US" sz="1800" spc="38" dirty="0">
                <a:solidFill>
                  <a:schemeClr val="tx1">
                    <a:lumMod val="85000"/>
                    <a:lumOff val="15000"/>
                  </a:schemeClr>
                </a:solidFill>
              </a:rPr>
              <a:t>由中标单位对工程项目进行集中管理，集中核算工程项目的收入及成本费用，使增值税销项和进项均体现在中标单位，实现增值税进销项相匹配。</a:t>
            </a:r>
          </a:p>
          <a:p>
            <a:pPr>
              <a:lnSpc>
                <a:spcPts val="3600"/>
              </a:lnSpc>
            </a:pPr>
            <a:endParaRPr lang="zh-CN" altLang="en-US" sz="1800" spc="38" dirty="0">
              <a:solidFill>
                <a:schemeClr val="tx1">
                  <a:lumMod val="85000"/>
                  <a:lumOff val="15000"/>
                </a:schemeClr>
              </a:solidFill>
            </a:endParaRP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20</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045369" y="1941462"/>
            <a:ext cx="7053263" cy="3263504"/>
          </a:xfrm>
        </p:spPr>
        <p:txBody>
          <a:bodyPr>
            <a:normAutofit/>
          </a:bodyPr>
          <a:lstStyle/>
          <a:p>
            <a:pPr marL="0" indent="0">
              <a:lnSpc>
                <a:spcPts val="3600"/>
              </a:lnSpc>
              <a:buNone/>
            </a:pPr>
            <a:r>
              <a:rPr lang="zh-CN" altLang="en-US" sz="1800" dirty="0">
                <a:solidFill>
                  <a:srgbClr val="FF0000"/>
                </a:solidFill>
              </a:rPr>
              <a:t>方案三：联合体模式</a:t>
            </a:r>
            <a:endParaRPr lang="en-US" altLang="zh-CN" sz="1800" dirty="0">
              <a:solidFill>
                <a:srgbClr val="FF0000"/>
              </a:solidFill>
            </a:endParaRPr>
          </a:p>
          <a:p>
            <a:pPr marL="0" indent="0">
              <a:lnSpc>
                <a:spcPts val="3600"/>
              </a:lnSpc>
              <a:buNone/>
            </a:pPr>
            <a:endParaRPr lang="zh-CN" altLang="en-US" sz="1800" dirty="0">
              <a:solidFill>
                <a:srgbClr val="FF0000"/>
              </a:solidFill>
            </a:endParaRPr>
          </a:p>
          <a:p>
            <a:pPr marL="0" indent="0">
              <a:lnSpc>
                <a:spcPts val="3600"/>
              </a:lnSpc>
              <a:buNone/>
            </a:pPr>
            <a:r>
              <a:rPr lang="zh-CN" altLang="en-US" sz="1800" dirty="0">
                <a:solidFill>
                  <a:schemeClr val="tx1">
                    <a:lumMod val="85000"/>
                    <a:lumOff val="15000"/>
                  </a:schemeClr>
                </a:solidFill>
              </a:rPr>
              <a:t>中标单位与实际施工单位组成联合体与业主签订工程承包合同，由联合体各方分别向业主开具发票，实现增值税进销项相匹配。</a:t>
            </a:r>
          </a:p>
          <a:p>
            <a:pPr>
              <a:lnSpc>
                <a:spcPts val="3600"/>
              </a:lnSpc>
            </a:pPr>
            <a:endParaRPr lang="zh-CN" altLang="en-US" sz="1800" dirty="0">
              <a:solidFill>
                <a:schemeClr val="tx1">
                  <a:lumMod val="85000"/>
                  <a:lumOff val="15000"/>
                </a:schemeClr>
              </a:solidFill>
            </a:endParaRP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21</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723900" y="1742426"/>
            <a:ext cx="7696200" cy="3263504"/>
          </a:xfrm>
        </p:spPr>
        <p:txBody>
          <a:bodyPr>
            <a:noAutofit/>
          </a:bodyPr>
          <a:lstStyle/>
          <a:p>
            <a:pPr marL="0" indent="0">
              <a:lnSpc>
                <a:spcPts val="3600"/>
              </a:lnSpc>
              <a:buNone/>
            </a:pPr>
            <a:r>
              <a:rPr lang="zh-CN" altLang="en-US" sz="1800" dirty="0">
                <a:solidFill>
                  <a:srgbClr val="FF0000"/>
                </a:solidFill>
              </a:rPr>
              <a:t>方案四：“子变分”模式</a:t>
            </a:r>
          </a:p>
          <a:p>
            <a:pPr marL="0" indent="0">
              <a:lnSpc>
                <a:spcPts val="3600"/>
              </a:lnSpc>
              <a:buNone/>
            </a:pPr>
            <a:endParaRPr lang="en-US" altLang="zh-CN" sz="1800" dirty="0">
              <a:solidFill>
                <a:schemeClr val="tx1">
                  <a:lumMod val="85000"/>
                  <a:lumOff val="15000"/>
                </a:schemeClr>
              </a:solidFill>
            </a:endParaRPr>
          </a:p>
          <a:p>
            <a:pPr marL="0" indent="0">
              <a:lnSpc>
                <a:spcPts val="3600"/>
              </a:lnSpc>
              <a:buNone/>
            </a:pPr>
            <a:r>
              <a:rPr lang="zh-CN" altLang="en-US" sz="1800" dirty="0">
                <a:solidFill>
                  <a:schemeClr val="tx1">
                    <a:lumMod val="85000"/>
                    <a:lumOff val="15000"/>
                  </a:schemeClr>
                </a:solidFill>
              </a:rPr>
              <a:t>中标单位可考虑通过调整组织架构，将资质较低的实际施工单位变为分公司，总、分公司之间签订内部分包合同，由分公司向总公司开具发票。对于不能变为分公司的下属子公司，建筑企业可配套新设分公司，采取“一套人马，两块牌子”的方式。</a:t>
            </a:r>
          </a:p>
          <a:p>
            <a:pPr>
              <a:lnSpc>
                <a:spcPts val="3600"/>
              </a:lnSpc>
            </a:pPr>
            <a:endParaRPr lang="zh-CN" altLang="en-US" sz="1800" dirty="0">
              <a:solidFill>
                <a:schemeClr val="tx1">
                  <a:lumMod val="85000"/>
                  <a:lumOff val="15000"/>
                </a:schemeClr>
              </a:solidFill>
            </a:endParaRP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22</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2993942" y="2606944"/>
            <a:ext cx="3886200" cy="3263504"/>
          </a:xfrm>
        </p:spPr>
        <p:txBody>
          <a:bodyPr>
            <a:normAutofit/>
          </a:bodyPr>
          <a:lstStyle/>
          <a:p>
            <a:pPr marL="0" indent="0">
              <a:buNone/>
            </a:pPr>
            <a:r>
              <a:rPr lang="zh-CN" altLang="en-US" sz="1800" dirty="0">
                <a:solidFill>
                  <a:schemeClr val="tx1">
                    <a:lumMod val="85000"/>
                    <a:lumOff val="15000"/>
                  </a:schemeClr>
                </a:solidFill>
              </a:rPr>
              <a:t>四种方案，各有优劣，合理选择</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23</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7"/>
          <p:cNvSpPr>
            <a:spLocks noGrp="1"/>
          </p:cNvSpPr>
          <p:nvPr>
            <p:ph type="sldNum" sz="quarter" idx="2"/>
          </p:nvPr>
        </p:nvSpPr>
        <p:spPr/>
        <p:txBody>
          <a:bodyPr/>
          <a:lstStyle/>
          <a:p>
            <a:fld id="{86CB4B4D-7CA3-9044-876B-883B54F8677D}" type="slidenum">
              <a:rPr lang="en-US" altLang="zh-CN" smtClean="0"/>
              <a:pPr/>
              <a:t>24</a:t>
            </a:fld>
            <a:endParaRPr lang="zh-CN" altLang="en-US"/>
          </a:p>
        </p:txBody>
      </p:sp>
      <p:grpSp>
        <p:nvGrpSpPr>
          <p:cNvPr id="6" name="组合 5"/>
          <p:cNvGrpSpPr/>
          <p:nvPr/>
        </p:nvGrpSpPr>
        <p:grpSpPr>
          <a:xfrm>
            <a:off x="2040691" y="1961689"/>
            <a:ext cx="1038980" cy="632087"/>
            <a:chOff x="2215144" y="982844"/>
            <a:chExt cx="1385306" cy="842781"/>
          </a:xfrm>
        </p:grpSpPr>
        <p:sp>
          <p:nvSpPr>
            <p:cNvPr id="7" name="平行四边形 6"/>
            <p:cNvSpPr/>
            <p:nvPr/>
          </p:nvSpPr>
          <p:spPr>
            <a:xfrm>
              <a:off x="2215144" y="982844"/>
              <a:ext cx="1120898" cy="842781"/>
            </a:xfrm>
            <a:prstGeom prst="parallelogram">
              <a:avLst>
                <a:gd name="adj" fmla="val 48207"/>
              </a:avLst>
            </a:prstGeom>
            <a:solidFill>
              <a:srgbClr val="8064A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文本框 8"/>
            <p:cNvSpPr txBox="1"/>
            <p:nvPr/>
          </p:nvSpPr>
          <p:spPr>
            <a:xfrm>
              <a:off x="2533651" y="1019513"/>
              <a:ext cx="1066799" cy="800217"/>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1</a:t>
              </a:r>
              <a:endParaRPr lang="zh-CN" altLang="en-US" sz="3300" dirty="0">
                <a:solidFill>
                  <a:schemeClr val="bg1"/>
                </a:solidFill>
                <a:latin typeface="Bernard MT Condensed" panose="02050806060905020404" pitchFamily="18" charset="0"/>
              </a:endParaRPr>
            </a:p>
          </p:txBody>
        </p:sp>
      </p:grpSp>
      <p:grpSp>
        <p:nvGrpSpPr>
          <p:cNvPr id="10" name="组合 9"/>
          <p:cNvGrpSpPr/>
          <p:nvPr/>
        </p:nvGrpSpPr>
        <p:grpSpPr>
          <a:xfrm>
            <a:off x="2040691" y="2774130"/>
            <a:ext cx="1038980" cy="632086"/>
            <a:chOff x="2215144" y="2033848"/>
            <a:chExt cx="1385306" cy="842781"/>
          </a:xfrm>
        </p:grpSpPr>
        <p:sp>
          <p:nvSpPr>
            <p:cNvPr id="11" name="平行四边形 10"/>
            <p:cNvSpPr/>
            <p:nvPr/>
          </p:nvSpPr>
          <p:spPr>
            <a:xfrm>
              <a:off x="2215144" y="2033848"/>
              <a:ext cx="1120898" cy="842781"/>
            </a:xfrm>
            <a:prstGeom prst="parallelogram">
              <a:avLst>
                <a:gd name="adj" fmla="val 48207"/>
              </a:avLst>
            </a:prstGeom>
            <a:solidFill>
              <a:srgbClr val="6E5FA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文本框 11"/>
            <p:cNvSpPr txBox="1"/>
            <p:nvPr/>
          </p:nvSpPr>
          <p:spPr>
            <a:xfrm>
              <a:off x="2533651" y="20496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2</a:t>
              </a:r>
              <a:endParaRPr lang="zh-CN" altLang="en-US" sz="3300" dirty="0">
                <a:solidFill>
                  <a:schemeClr val="bg1"/>
                </a:solidFill>
                <a:latin typeface="Bernard MT Condensed" panose="02050806060905020404" pitchFamily="18" charset="0"/>
              </a:endParaRPr>
            </a:p>
          </p:txBody>
        </p:sp>
      </p:grpSp>
      <p:grpSp>
        <p:nvGrpSpPr>
          <p:cNvPr id="13" name="组合 12"/>
          <p:cNvGrpSpPr/>
          <p:nvPr/>
        </p:nvGrpSpPr>
        <p:grpSpPr>
          <a:xfrm>
            <a:off x="2040691" y="3586571"/>
            <a:ext cx="1038980" cy="632086"/>
            <a:chOff x="2215144" y="3084852"/>
            <a:chExt cx="1385306" cy="842781"/>
          </a:xfrm>
        </p:grpSpPr>
        <p:sp>
          <p:nvSpPr>
            <p:cNvPr id="14" name="平行四边形 13"/>
            <p:cNvSpPr/>
            <p:nvPr/>
          </p:nvSpPr>
          <p:spPr>
            <a:xfrm>
              <a:off x="2215144" y="3084852"/>
              <a:ext cx="1120898" cy="842781"/>
            </a:xfrm>
            <a:prstGeom prst="parallelogram">
              <a:avLst>
                <a:gd name="adj" fmla="val 48207"/>
              </a:avLst>
            </a:prstGeom>
            <a:solidFill>
              <a:srgbClr val="5A5EB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文本框 14"/>
            <p:cNvSpPr txBox="1"/>
            <p:nvPr/>
          </p:nvSpPr>
          <p:spPr>
            <a:xfrm>
              <a:off x="2533651" y="31164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3</a:t>
              </a:r>
              <a:endParaRPr lang="zh-CN" altLang="en-US" sz="3300" dirty="0">
                <a:solidFill>
                  <a:schemeClr val="bg1"/>
                </a:solidFill>
                <a:latin typeface="Bernard MT Condensed" panose="02050806060905020404" pitchFamily="18" charset="0"/>
              </a:endParaRPr>
            </a:p>
          </p:txBody>
        </p:sp>
      </p:grpSp>
      <p:grpSp>
        <p:nvGrpSpPr>
          <p:cNvPr id="16" name="组合 15"/>
          <p:cNvGrpSpPr/>
          <p:nvPr/>
        </p:nvGrpSpPr>
        <p:grpSpPr>
          <a:xfrm>
            <a:off x="2040691" y="4399015"/>
            <a:ext cx="1038980" cy="635705"/>
            <a:chOff x="2215144" y="4135856"/>
            <a:chExt cx="1385306" cy="847606"/>
          </a:xfrm>
        </p:grpSpPr>
        <p:sp>
          <p:nvSpPr>
            <p:cNvPr id="17" name="平行四边形 16"/>
            <p:cNvSpPr/>
            <p:nvPr/>
          </p:nvSpPr>
          <p:spPr>
            <a:xfrm>
              <a:off x="2215144" y="4135856"/>
              <a:ext cx="1120898" cy="842781"/>
            </a:xfrm>
            <a:prstGeom prst="parallelogram">
              <a:avLst>
                <a:gd name="adj" fmla="val 48207"/>
              </a:avLst>
            </a:prstGeom>
            <a:solidFill>
              <a:srgbClr val="5572B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2533651" y="41832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4</a:t>
              </a:r>
              <a:endParaRPr lang="zh-CN" altLang="en-US" sz="3300" dirty="0">
                <a:solidFill>
                  <a:schemeClr val="bg1"/>
                </a:solidFill>
                <a:latin typeface="Bernard MT Condensed" panose="02050806060905020404" pitchFamily="18" charset="0"/>
              </a:endParaRPr>
            </a:p>
          </p:txBody>
        </p:sp>
      </p:grpSp>
      <p:sp>
        <p:nvSpPr>
          <p:cNvPr id="19" name="矩形 18"/>
          <p:cNvSpPr/>
          <p:nvPr/>
        </p:nvSpPr>
        <p:spPr>
          <a:xfrm>
            <a:off x="3497056" y="2038977"/>
            <a:ext cx="2512976" cy="461665"/>
          </a:xfrm>
          <a:prstGeom prst="rect">
            <a:avLst/>
          </a:prstGeom>
          <a:ln>
            <a:noFill/>
          </a:ln>
        </p:spPr>
        <p:txBody>
          <a:bodyPr wrap="square">
            <a:spAutoFit/>
          </a:bodyPr>
          <a:lstStyle/>
          <a:p>
            <a:pPr lvl="0"/>
            <a:r>
              <a:rPr lang="zh-CN" altLang="en-US" sz="2400" b="1" kern="100" dirty="0">
                <a:solidFill>
                  <a:srgbClr val="8064A2"/>
                </a:solidFill>
                <a:latin typeface="微软雅黑" panose="020B0503020204020204" pitchFamily="34" charset="-122"/>
                <a:ea typeface="微软雅黑" panose="020B0503020204020204" pitchFamily="34" charset="-122"/>
              </a:rPr>
              <a:t>新老项目</a:t>
            </a:r>
          </a:p>
        </p:txBody>
      </p:sp>
      <p:sp>
        <p:nvSpPr>
          <p:cNvPr id="20" name="平行四边形 19"/>
          <p:cNvSpPr/>
          <p:nvPr/>
        </p:nvSpPr>
        <p:spPr>
          <a:xfrm>
            <a:off x="2881366" y="1942224"/>
            <a:ext cx="4514552" cy="632086"/>
          </a:xfrm>
          <a:prstGeom prst="parallelogram">
            <a:avLst>
              <a:gd name="adj" fmla="val 48207"/>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21" name="矩形 20"/>
          <p:cNvSpPr/>
          <p:nvPr/>
        </p:nvSpPr>
        <p:spPr>
          <a:xfrm>
            <a:off x="3497056" y="2851419"/>
            <a:ext cx="2512976" cy="461665"/>
          </a:xfrm>
          <a:prstGeom prst="rect">
            <a:avLst/>
          </a:prstGeom>
          <a:ln>
            <a:noFill/>
          </a:ln>
        </p:spPr>
        <p:txBody>
          <a:bodyPr wrap="square">
            <a:spAutoFit/>
          </a:bodyPr>
          <a:lstStyle/>
          <a:p>
            <a:pPr lvl="0"/>
            <a:r>
              <a:rPr lang="zh-CN" altLang="en-US" sz="2400" b="1" kern="100" dirty="0">
                <a:solidFill>
                  <a:srgbClr val="6E5FA9"/>
                </a:solidFill>
                <a:latin typeface="微软雅黑" panose="020B0503020204020204" pitchFamily="34" charset="-122"/>
                <a:ea typeface="微软雅黑" panose="020B0503020204020204" pitchFamily="34" charset="-122"/>
              </a:rPr>
              <a:t>资质共享</a:t>
            </a:r>
          </a:p>
        </p:txBody>
      </p:sp>
      <p:sp>
        <p:nvSpPr>
          <p:cNvPr id="22" name="平行四边形 21"/>
          <p:cNvSpPr/>
          <p:nvPr/>
        </p:nvSpPr>
        <p:spPr>
          <a:xfrm>
            <a:off x="2881366" y="2754666"/>
            <a:ext cx="4514552" cy="632086"/>
          </a:xfrm>
          <a:prstGeom prst="parallelogram">
            <a:avLst>
              <a:gd name="adj" fmla="val 48207"/>
            </a:avLst>
          </a:prstGeom>
          <a:noFill/>
          <a:ln>
            <a:solidFill>
              <a:srgbClr val="6E5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3" name="矩形 22"/>
          <p:cNvSpPr/>
          <p:nvPr/>
        </p:nvSpPr>
        <p:spPr>
          <a:xfrm>
            <a:off x="3497058" y="3663860"/>
            <a:ext cx="3111629" cy="461665"/>
          </a:xfrm>
          <a:prstGeom prst="rect">
            <a:avLst/>
          </a:prstGeom>
          <a:ln>
            <a:noFill/>
          </a:ln>
        </p:spPr>
        <p:txBody>
          <a:bodyPr wrap="square">
            <a:spAutoFit/>
          </a:bodyPr>
          <a:lstStyle/>
          <a:p>
            <a:pPr lvl="0"/>
            <a:r>
              <a:rPr lang="zh-CN" altLang="en-US" sz="2400" b="1" kern="100" dirty="0">
                <a:solidFill>
                  <a:srgbClr val="FF0000"/>
                </a:solidFill>
                <a:latin typeface="微软雅黑" panose="020B0503020204020204" pitchFamily="34" charset="-122"/>
                <a:ea typeface="微软雅黑" panose="020B0503020204020204" pitchFamily="34" charset="-122"/>
              </a:rPr>
              <a:t>资金管理</a:t>
            </a:r>
          </a:p>
        </p:txBody>
      </p:sp>
      <p:sp>
        <p:nvSpPr>
          <p:cNvPr id="24" name="平行四边形 23"/>
          <p:cNvSpPr/>
          <p:nvPr/>
        </p:nvSpPr>
        <p:spPr>
          <a:xfrm>
            <a:off x="2881366" y="3567107"/>
            <a:ext cx="4514552" cy="632086"/>
          </a:xfrm>
          <a:prstGeom prst="parallelogram">
            <a:avLst>
              <a:gd name="adj" fmla="val 48207"/>
            </a:avLst>
          </a:prstGeom>
          <a:noFill/>
          <a:ln>
            <a:solidFill>
              <a:srgbClr val="5A5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5" name="矩形 24"/>
          <p:cNvSpPr/>
          <p:nvPr/>
        </p:nvSpPr>
        <p:spPr>
          <a:xfrm>
            <a:off x="3497056" y="4476301"/>
            <a:ext cx="2512976" cy="461665"/>
          </a:xfrm>
          <a:prstGeom prst="rect">
            <a:avLst/>
          </a:prstGeom>
          <a:ln>
            <a:noFill/>
          </a:ln>
        </p:spPr>
        <p:txBody>
          <a:bodyPr wrap="square">
            <a:spAutoFit/>
          </a:bodyPr>
          <a:lstStyle/>
          <a:p>
            <a:pPr lvl="0"/>
            <a:r>
              <a:rPr lang="en-US" altLang="zh-CN" sz="2400" b="1" kern="100" dirty="0">
                <a:solidFill>
                  <a:srgbClr val="5572B8"/>
                </a:solidFill>
                <a:latin typeface="微软雅黑" panose="020B0503020204020204" pitchFamily="34" charset="-122"/>
                <a:ea typeface="微软雅黑" panose="020B0503020204020204" pitchFamily="34" charset="-122"/>
              </a:rPr>
              <a:t>BOT</a:t>
            </a:r>
            <a:endParaRPr lang="zh-CN" altLang="en-US" sz="2400" b="1" kern="100" dirty="0">
              <a:solidFill>
                <a:srgbClr val="5572B8"/>
              </a:solidFill>
              <a:latin typeface="微软雅黑" panose="020B0503020204020204" pitchFamily="34" charset="-122"/>
              <a:ea typeface="微软雅黑" panose="020B0503020204020204" pitchFamily="34" charset="-122"/>
            </a:endParaRPr>
          </a:p>
        </p:txBody>
      </p:sp>
      <p:sp>
        <p:nvSpPr>
          <p:cNvPr id="26" name="平行四边形 25"/>
          <p:cNvSpPr/>
          <p:nvPr/>
        </p:nvSpPr>
        <p:spPr>
          <a:xfrm>
            <a:off x="2881366" y="4379547"/>
            <a:ext cx="4514552" cy="632086"/>
          </a:xfrm>
          <a:prstGeom prst="parallelogram">
            <a:avLst>
              <a:gd name="adj" fmla="val 48207"/>
            </a:avLst>
          </a:prstGeom>
          <a:noFill/>
          <a:ln>
            <a:solidFill>
              <a:srgbClr val="557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6769261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156610" y="2257426"/>
            <a:ext cx="7606393" cy="3032522"/>
          </a:xfrm>
        </p:spPr>
        <p:txBody>
          <a:bodyPr>
            <a:noAutofit/>
          </a:bodyPr>
          <a:lstStyle/>
          <a:p>
            <a:pPr marL="0" indent="0">
              <a:lnSpc>
                <a:spcPts val="3000"/>
              </a:lnSpc>
              <a:buNone/>
            </a:pPr>
            <a:r>
              <a:rPr lang="zh-CN" altLang="en-US" sz="1800" dirty="0">
                <a:solidFill>
                  <a:srgbClr val="FF0000"/>
                </a:solidFill>
              </a:rPr>
              <a:t>“营改增”后，资金中心会涉及哪些税收政策呢？</a:t>
            </a:r>
          </a:p>
          <a:p>
            <a:pPr marL="0" indent="0">
              <a:lnSpc>
                <a:spcPts val="3000"/>
              </a:lnSpc>
              <a:buNone/>
            </a:pPr>
            <a:r>
              <a:rPr lang="zh-CN" altLang="en-US" sz="1800" dirty="0">
                <a:solidFill>
                  <a:schemeClr val="tx1">
                    <a:lumMod val="85000"/>
                    <a:lumOff val="15000"/>
                  </a:schemeClr>
                </a:solidFill>
              </a:rPr>
              <a:t>（</a:t>
            </a:r>
            <a:r>
              <a:rPr lang="en-US" sz="1800" dirty="0">
                <a:solidFill>
                  <a:schemeClr val="tx1">
                    <a:lumMod val="85000"/>
                    <a:lumOff val="15000"/>
                  </a:schemeClr>
                </a:solidFill>
              </a:rPr>
              <a:t>1</a:t>
            </a:r>
            <a:r>
              <a:rPr lang="zh-CN" altLang="en-US" sz="1800" dirty="0">
                <a:solidFill>
                  <a:schemeClr val="tx1">
                    <a:lumMod val="85000"/>
                    <a:lumOff val="15000"/>
                  </a:schemeClr>
                </a:solidFill>
              </a:rPr>
              <a:t>）贷款服务</a:t>
            </a:r>
          </a:p>
          <a:p>
            <a:pPr marL="0" indent="342900">
              <a:lnSpc>
                <a:spcPts val="3000"/>
              </a:lnSpc>
              <a:buNone/>
            </a:pPr>
            <a:r>
              <a:rPr lang="zh-CN" altLang="en-US" sz="1800" dirty="0">
                <a:solidFill>
                  <a:schemeClr val="tx1">
                    <a:lumMod val="85000"/>
                    <a:lumOff val="15000"/>
                  </a:schemeClr>
                </a:solidFill>
              </a:rPr>
              <a:t>贷款，是指将资金贷与他人使用而取得利息收入的业务活动。</a:t>
            </a:r>
          </a:p>
          <a:p>
            <a:pPr marL="0" indent="342900">
              <a:lnSpc>
                <a:spcPts val="3000"/>
              </a:lnSpc>
              <a:buNone/>
            </a:pPr>
            <a:r>
              <a:rPr lang="zh-CN" altLang="en-US" sz="1800" dirty="0">
                <a:solidFill>
                  <a:schemeClr val="tx1">
                    <a:lumMod val="85000"/>
                    <a:lumOff val="15000"/>
                  </a:schemeClr>
                </a:solidFill>
              </a:rPr>
              <a:t>各种占用、拆借资金取得的收入，包括资金占用费、补偿金等收入等等按照贷款服务缴纳增值税。</a:t>
            </a:r>
            <a:endParaRPr lang="en-US" altLang="zh-CN" sz="1800" dirty="0">
              <a:solidFill>
                <a:schemeClr val="tx1">
                  <a:lumMod val="85000"/>
                  <a:lumOff val="15000"/>
                </a:schemeClr>
              </a:solidFill>
            </a:endParaRPr>
          </a:p>
          <a:p>
            <a:pPr marL="0" indent="342900">
              <a:lnSpc>
                <a:spcPts val="3000"/>
              </a:lnSpc>
              <a:buNone/>
            </a:pPr>
            <a:r>
              <a:rPr lang="zh-CN" altLang="en-US" sz="1800" dirty="0">
                <a:solidFill>
                  <a:schemeClr val="tx1">
                    <a:lumMod val="85000"/>
                    <a:lumOff val="15000"/>
                  </a:schemeClr>
                </a:solidFill>
              </a:rPr>
              <a:t>纳税人接受贷款服务向贷款方支付的与该笔贷款直接相关的投融资顾问费、手续费、咨询费等费用，其进项税额不得从销项税额中抵扣。</a:t>
            </a:r>
          </a:p>
          <a:p>
            <a:pPr>
              <a:lnSpc>
                <a:spcPts val="3000"/>
              </a:lnSpc>
            </a:pPr>
            <a:endParaRPr lang="zh-CN" altLang="en-US" sz="1800" dirty="0">
              <a:solidFill>
                <a:schemeClr val="tx1">
                  <a:lumMod val="85000"/>
                  <a:lumOff val="15000"/>
                </a:schemeClr>
              </a:solidFill>
            </a:endParaRP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25</a:t>
            </a:fld>
            <a:endParaRPr lang="zh-CN" altLang="en-US"/>
          </a:p>
        </p:txBody>
      </p:sp>
      <p:sp>
        <p:nvSpPr>
          <p:cNvPr id="5" name="文本框 4"/>
          <p:cNvSpPr txBox="1"/>
          <p:nvPr/>
        </p:nvSpPr>
        <p:spPr>
          <a:xfrm>
            <a:off x="2580774" y="1585965"/>
            <a:ext cx="4991602" cy="507831"/>
          </a:xfrm>
          <a:prstGeom prst="rect">
            <a:avLst/>
          </a:prstGeom>
          <a:noFill/>
        </p:spPr>
        <p:txBody>
          <a:bodyPr wrap="square" rtlCol="0">
            <a:spAutoFit/>
          </a:bodyPr>
          <a:lstStyle/>
          <a:p>
            <a:r>
              <a:rPr lang="zh-CN" altLang="en-US" sz="2700" dirty="0">
                <a:solidFill>
                  <a:schemeClr val="accent6">
                    <a:lumMod val="60000"/>
                    <a:lumOff val="40000"/>
                  </a:schemeClr>
                </a:solidFill>
                <a:effectLst>
                  <a:outerShdw blurRad="38100" dist="38100" dir="2700000" algn="tl">
                    <a:srgbClr val="000000">
                      <a:alpha val="43137"/>
                    </a:srgbClr>
                  </a:outerShdw>
                  <a:reflection blurRad="6350" stA="60000" endA="900" endPos="58000" dir="5400000" sy="-100000" algn="bl" rotWithShape="0"/>
                </a:effectLst>
                <a:latin typeface="华文琥珀" panose="02010800040101010101" pitchFamily="2" charset="-122"/>
                <a:ea typeface="华文琥珀" panose="02010800040101010101" pitchFamily="2" charset="-122"/>
              </a:rPr>
              <a:t>资金中心，税收问题很重要。</a:t>
            </a:r>
          </a:p>
        </p:txBody>
      </p:sp>
    </p:spTree>
    <p:extLst>
      <p:ext uri="{BB962C8B-B14F-4D97-AF65-F5344CB8AC3E}">
        <p14:creationId xmlns:p14="http://schemas.microsoft.com/office/powerpoint/2010/main" val="35784130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828677" y="1826419"/>
            <a:ext cx="7820025" cy="3263504"/>
          </a:xfrm>
        </p:spPr>
        <p:txBody>
          <a:bodyPr>
            <a:noAutofit/>
          </a:bodyPr>
          <a:lstStyle/>
          <a:p>
            <a:pPr marL="0" indent="0">
              <a:lnSpc>
                <a:spcPts val="3225"/>
              </a:lnSpc>
              <a:buNone/>
            </a:pPr>
            <a:r>
              <a:rPr lang="en-US" sz="1800" dirty="0">
                <a:solidFill>
                  <a:schemeClr val="tx1">
                    <a:lumMod val="85000"/>
                    <a:lumOff val="15000"/>
                  </a:schemeClr>
                </a:solidFill>
              </a:rPr>
              <a:t>2.</a:t>
            </a:r>
            <a:r>
              <a:rPr lang="zh-CN" altLang="en-US" sz="1800" dirty="0">
                <a:solidFill>
                  <a:schemeClr val="tx1">
                    <a:lumMod val="85000"/>
                    <a:lumOff val="15000"/>
                  </a:schemeClr>
                </a:solidFill>
              </a:rPr>
              <a:t>统借统还</a:t>
            </a:r>
          </a:p>
          <a:p>
            <a:pPr marL="0" indent="342900">
              <a:lnSpc>
                <a:spcPts val="3225"/>
              </a:lnSpc>
              <a:buNone/>
            </a:pPr>
            <a:r>
              <a:rPr lang="zh-CN" altLang="en-US" sz="1800" dirty="0">
                <a:solidFill>
                  <a:schemeClr val="tx1">
                    <a:lumMod val="85000"/>
                    <a:lumOff val="15000"/>
                  </a:schemeClr>
                </a:solidFill>
              </a:rPr>
              <a:t>（</a:t>
            </a:r>
            <a:r>
              <a:rPr lang="en-US" sz="1800" dirty="0">
                <a:solidFill>
                  <a:schemeClr val="tx1">
                    <a:lumMod val="85000"/>
                    <a:lumOff val="15000"/>
                  </a:schemeClr>
                </a:solidFill>
              </a:rPr>
              <a:t>1</a:t>
            </a:r>
            <a:r>
              <a:rPr lang="zh-CN" altLang="en-US" sz="1800" dirty="0">
                <a:solidFill>
                  <a:schemeClr val="tx1">
                    <a:lumMod val="85000"/>
                    <a:lumOff val="15000"/>
                  </a:schemeClr>
                </a:solidFill>
              </a:rPr>
              <a:t>）企业集团或者企业集团中的核心企业向金融机构借款或对外发行债券取得资金后，将所借资金分拨给下属单位（包括独立核算单位和非独立核算单位，下同），并向下属单位收取用于归还金融机构或债券购买方本息的业务。</a:t>
            </a:r>
          </a:p>
          <a:p>
            <a:pPr marL="0" indent="342900">
              <a:lnSpc>
                <a:spcPts val="3225"/>
              </a:lnSpc>
              <a:buNone/>
            </a:pPr>
            <a:r>
              <a:rPr lang="zh-CN" altLang="en-US" sz="1800" dirty="0">
                <a:solidFill>
                  <a:schemeClr val="tx1">
                    <a:lumMod val="85000"/>
                    <a:lumOff val="15000"/>
                  </a:schemeClr>
                </a:solidFill>
              </a:rPr>
              <a:t>（</a:t>
            </a:r>
            <a:r>
              <a:rPr lang="en-US" sz="1800" dirty="0">
                <a:solidFill>
                  <a:schemeClr val="tx1">
                    <a:lumMod val="85000"/>
                    <a:lumOff val="15000"/>
                  </a:schemeClr>
                </a:solidFill>
              </a:rPr>
              <a:t>2</a:t>
            </a:r>
            <a:r>
              <a:rPr lang="zh-CN" altLang="en-US" sz="1800" dirty="0">
                <a:solidFill>
                  <a:schemeClr val="tx1">
                    <a:lumMod val="85000"/>
                    <a:lumOff val="15000"/>
                  </a:schemeClr>
                </a:solidFill>
              </a:rPr>
              <a:t>）企业集团向金融机构借款或对外发行债券取得资金后，由集团所属财务公司与企业集团或者集团内下属单位签订统借统还贷款合同并分拨资金，并向企业集团或者集团内下属单位收取本息，再转付企业集团，由企业集团统一归还金融机构或债券购买方的业务。</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26</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809009" y="1869219"/>
            <a:ext cx="7820025" cy="3182989"/>
          </a:xfrm>
        </p:spPr>
        <p:txBody>
          <a:bodyPr>
            <a:normAutofit/>
          </a:bodyPr>
          <a:lstStyle/>
          <a:p>
            <a:pPr marL="0" indent="342900">
              <a:lnSpc>
                <a:spcPts val="3375"/>
              </a:lnSpc>
              <a:buNone/>
            </a:pPr>
            <a:r>
              <a:rPr lang="zh-CN" altLang="en-US" sz="1800" dirty="0">
                <a:solidFill>
                  <a:schemeClr val="tx1">
                    <a:lumMod val="85000"/>
                    <a:lumOff val="15000"/>
                  </a:schemeClr>
                </a:solidFill>
              </a:rPr>
              <a:t>统借统还业务中，企业集团或企业集团中的核心企业以及集团所属财务公司按不高于支付给金融机构的借款利率水平或者支付的债券票面利率水平，向企业集团或者集团内下属单位收取的利息，免征增值税。</a:t>
            </a:r>
            <a:endParaRPr lang="en-US" altLang="zh-CN" sz="1800" dirty="0">
              <a:solidFill>
                <a:schemeClr val="tx1">
                  <a:lumMod val="85000"/>
                  <a:lumOff val="15000"/>
                </a:schemeClr>
              </a:solidFill>
            </a:endParaRPr>
          </a:p>
          <a:p>
            <a:pPr marL="0" indent="342900">
              <a:lnSpc>
                <a:spcPts val="3375"/>
              </a:lnSpc>
              <a:buNone/>
            </a:pPr>
            <a:endParaRPr lang="zh-CN" altLang="en-US" sz="1800" dirty="0">
              <a:solidFill>
                <a:schemeClr val="tx1">
                  <a:lumMod val="85000"/>
                  <a:lumOff val="15000"/>
                </a:schemeClr>
              </a:solidFill>
            </a:endParaRPr>
          </a:p>
          <a:p>
            <a:pPr marL="0" indent="342900">
              <a:lnSpc>
                <a:spcPts val="3375"/>
              </a:lnSpc>
              <a:buNone/>
            </a:pPr>
            <a:r>
              <a:rPr lang="zh-CN" altLang="en-US" sz="1800" dirty="0">
                <a:solidFill>
                  <a:schemeClr val="tx1">
                    <a:lumMod val="85000"/>
                    <a:lumOff val="15000"/>
                  </a:schemeClr>
                </a:solidFill>
              </a:rPr>
              <a:t>统借方向资金使用单位收取的利息，高于支付给金融机构借款利率水平或者支付的债券票面利率水平的，应全额缴纳增值税。</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27</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095377" y="1845469"/>
            <a:ext cx="7515225" cy="3263504"/>
          </a:xfrm>
        </p:spPr>
        <p:txBody>
          <a:bodyPr>
            <a:noAutofit/>
          </a:bodyPr>
          <a:lstStyle/>
          <a:p>
            <a:pPr marL="0" indent="0">
              <a:lnSpc>
                <a:spcPts val="3375"/>
              </a:lnSpc>
              <a:buNone/>
            </a:pPr>
            <a:r>
              <a:rPr lang="en-US" sz="1800" dirty="0">
                <a:solidFill>
                  <a:schemeClr val="tx1">
                    <a:lumMod val="85000"/>
                    <a:lumOff val="15000"/>
                  </a:schemeClr>
                </a:solidFill>
              </a:rPr>
              <a:t>3.</a:t>
            </a:r>
            <a:r>
              <a:rPr lang="zh-CN" altLang="en-US" sz="1800" dirty="0">
                <a:solidFill>
                  <a:schemeClr val="tx1">
                    <a:lumMod val="85000"/>
                    <a:lumOff val="15000"/>
                  </a:schemeClr>
                </a:solidFill>
              </a:rPr>
              <a:t>融资租赁</a:t>
            </a:r>
          </a:p>
          <a:p>
            <a:pPr marL="0" indent="342900">
              <a:lnSpc>
                <a:spcPts val="3375"/>
              </a:lnSpc>
              <a:buNone/>
            </a:pPr>
            <a:r>
              <a:rPr lang="zh-CN" altLang="en-US" sz="1800" dirty="0">
                <a:solidFill>
                  <a:schemeClr val="tx1">
                    <a:lumMod val="85000"/>
                    <a:lumOff val="15000"/>
                  </a:schemeClr>
                </a:solidFill>
              </a:rPr>
              <a:t>（</a:t>
            </a:r>
            <a:r>
              <a:rPr lang="en-US" sz="1800" dirty="0">
                <a:solidFill>
                  <a:schemeClr val="tx1">
                    <a:lumMod val="85000"/>
                    <a:lumOff val="15000"/>
                  </a:schemeClr>
                </a:solidFill>
              </a:rPr>
              <a:t>1</a:t>
            </a:r>
            <a:r>
              <a:rPr lang="zh-CN" altLang="en-US" sz="1800" dirty="0">
                <a:solidFill>
                  <a:schemeClr val="tx1">
                    <a:lumMod val="85000"/>
                    <a:lumOff val="15000"/>
                  </a:schemeClr>
                </a:solidFill>
              </a:rPr>
              <a:t>）融资租赁服务，是指具有融资性质和所有权转移特点的租赁活动。即出租人根据承租人所要求的规格、型号、性能等条件购入有形动产或者不动产租赁给承租人，合同期内租赁物所有权属于出租人，承租人只拥有使用权，合同期满付清租金后，承租人有权按照残值购入租赁物，以拥有其所有权。不论出租人是否将租赁物销售给承租人，均属于融资租赁。</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28</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076325" y="2169319"/>
            <a:ext cx="7324725" cy="3263504"/>
          </a:xfrm>
        </p:spPr>
        <p:txBody>
          <a:bodyPr>
            <a:normAutofit/>
          </a:bodyPr>
          <a:lstStyle/>
          <a:p>
            <a:pPr marL="0" indent="342900">
              <a:lnSpc>
                <a:spcPts val="3600"/>
              </a:lnSpc>
              <a:buNone/>
            </a:pPr>
            <a:r>
              <a:rPr lang="zh-CN" altLang="en-US" sz="1800" dirty="0">
                <a:solidFill>
                  <a:schemeClr val="tx1">
                    <a:lumMod val="85000"/>
                    <a:lumOff val="15000"/>
                  </a:schemeClr>
                </a:solidFill>
              </a:rPr>
              <a:t>（</a:t>
            </a:r>
            <a:r>
              <a:rPr lang="en-US" sz="1800" dirty="0">
                <a:solidFill>
                  <a:schemeClr val="tx1">
                    <a:lumMod val="85000"/>
                    <a:lumOff val="15000"/>
                  </a:schemeClr>
                </a:solidFill>
              </a:rPr>
              <a:t>2</a:t>
            </a:r>
            <a:r>
              <a:rPr lang="zh-CN" altLang="en-US" sz="1800" dirty="0">
                <a:solidFill>
                  <a:schemeClr val="tx1">
                    <a:lumMod val="85000"/>
                    <a:lumOff val="15000"/>
                  </a:schemeClr>
                </a:solidFill>
              </a:rPr>
              <a:t>）融资性售后回租，是指承租方以融资为目的，将资产出售给从事融资性售后回租业务的企业后，从事融资性售后回租业务的企业将该资产出租给承租方的业务活动。</a:t>
            </a:r>
          </a:p>
          <a:p>
            <a:pPr>
              <a:lnSpc>
                <a:spcPts val="3600"/>
              </a:lnSpc>
            </a:pPr>
            <a:endParaRPr lang="zh-CN" altLang="en-US" sz="1800" dirty="0">
              <a:solidFill>
                <a:schemeClr val="tx1">
                  <a:lumMod val="85000"/>
                  <a:lumOff val="15000"/>
                </a:schemeClr>
              </a:solidFill>
            </a:endParaRP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29</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7"/>
          <p:cNvSpPr>
            <a:spLocks noGrp="1"/>
          </p:cNvSpPr>
          <p:nvPr>
            <p:ph type="sldNum" sz="quarter" idx="2"/>
          </p:nvPr>
        </p:nvSpPr>
        <p:spPr/>
        <p:txBody>
          <a:bodyPr/>
          <a:lstStyle/>
          <a:p>
            <a:fld id="{86CB4B4D-7CA3-9044-876B-883B54F8677D}" type="slidenum">
              <a:rPr lang="en-US" altLang="zh-CN" smtClean="0"/>
              <a:pPr/>
              <a:t>3</a:t>
            </a:fld>
            <a:endParaRPr lang="zh-CN" altLang="en-US"/>
          </a:p>
        </p:txBody>
      </p:sp>
      <p:grpSp>
        <p:nvGrpSpPr>
          <p:cNvPr id="6" name="组合 5"/>
          <p:cNvGrpSpPr/>
          <p:nvPr/>
        </p:nvGrpSpPr>
        <p:grpSpPr>
          <a:xfrm>
            <a:off x="2040691" y="1961689"/>
            <a:ext cx="1038980" cy="632087"/>
            <a:chOff x="2215144" y="982844"/>
            <a:chExt cx="1385306" cy="842781"/>
          </a:xfrm>
        </p:grpSpPr>
        <p:sp>
          <p:nvSpPr>
            <p:cNvPr id="7" name="平行四边形 6"/>
            <p:cNvSpPr/>
            <p:nvPr/>
          </p:nvSpPr>
          <p:spPr>
            <a:xfrm>
              <a:off x="2215144" y="982844"/>
              <a:ext cx="1120898" cy="842781"/>
            </a:xfrm>
            <a:prstGeom prst="parallelogram">
              <a:avLst>
                <a:gd name="adj" fmla="val 48207"/>
              </a:avLst>
            </a:prstGeom>
            <a:solidFill>
              <a:srgbClr val="8064A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文本框 8"/>
            <p:cNvSpPr txBox="1"/>
            <p:nvPr/>
          </p:nvSpPr>
          <p:spPr>
            <a:xfrm>
              <a:off x="2533651" y="1019513"/>
              <a:ext cx="1066799" cy="800217"/>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1</a:t>
              </a:r>
              <a:endParaRPr lang="zh-CN" altLang="en-US" sz="3300" dirty="0">
                <a:solidFill>
                  <a:schemeClr val="bg1"/>
                </a:solidFill>
                <a:latin typeface="Bernard MT Condensed" panose="02050806060905020404" pitchFamily="18" charset="0"/>
              </a:endParaRPr>
            </a:p>
          </p:txBody>
        </p:sp>
      </p:grpSp>
      <p:grpSp>
        <p:nvGrpSpPr>
          <p:cNvPr id="10" name="组合 9"/>
          <p:cNvGrpSpPr/>
          <p:nvPr/>
        </p:nvGrpSpPr>
        <p:grpSpPr>
          <a:xfrm>
            <a:off x="2040691" y="2774130"/>
            <a:ext cx="1038980" cy="632086"/>
            <a:chOff x="2215144" y="2033848"/>
            <a:chExt cx="1385306" cy="842781"/>
          </a:xfrm>
        </p:grpSpPr>
        <p:sp>
          <p:nvSpPr>
            <p:cNvPr id="11" name="平行四边形 10"/>
            <p:cNvSpPr/>
            <p:nvPr/>
          </p:nvSpPr>
          <p:spPr>
            <a:xfrm>
              <a:off x="2215144" y="2033848"/>
              <a:ext cx="1120898" cy="842781"/>
            </a:xfrm>
            <a:prstGeom prst="parallelogram">
              <a:avLst>
                <a:gd name="adj" fmla="val 48207"/>
              </a:avLst>
            </a:prstGeom>
            <a:solidFill>
              <a:srgbClr val="6E5FA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文本框 11"/>
            <p:cNvSpPr txBox="1"/>
            <p:nvPr/>
          </p:nvSpPr>
          <p:spPr>
            <a:xfrm>
              <a:off x="2533651" y="20496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2</a:t>
              </a:r>
              <a:endParaRPr lang="zh-CN" altLang="en-US" sz="3300" dirty="0">
                <a:solidFill>
                  <a:schemeClr val="bg1"/>
                </a:solidFill>
                <a:latin typeface="Bernard MT Condensed" panose="02050806060905020404" pitchFamily="18" charset="0"/>
              </a:endParaRPr>
            </a:p>
          </p:txBody>
        </p:sp>
      </p:grpSp>
      <p:grpSp>
        <p:nvGrpSpPr>
          <p:cNvPr id="13" name="组合 12"/>
          <p:cNvGrpSpPr/>
          <p:nvPr/>
        </p:nvGrpSpPr>
        <p:grpSpPr>
          <a:xfrm>
            <a:off x="2040691" y="3586571"/>
            <a:ext cx="1038980" cy="632086"/>
            <a:chOff x="2215144" y="3084852"/>
            <a:chExt cx="1385306" cy="842781"/>
          </a:xfrm>
        </p:grpSpPr>
        <p:sp>
          <p:nvSpPr>
            <p:cNvPr id="14" name="平行四边形 13"/>
            <p:cNvSpPr/>
            <p:nvPr/>
          </p:nvSpPr>
          <p:spPr>
            <a:xfrm>
              <a:off x="2215144" y="3084852"/>
              <a:ext cx="1120898" cy="842781"/>
            </a:xfrm>
            <a:prstGeom prst="parallelogram">
              <a:avLst>
                <a:gd name="adj" fmla="val 48207"/>
              </a:avLst>
            </a:prstGeom>
            <a:solidFill>
              <a:srgbClr val="5A5EB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文本框 14"/>
            <p:cNvSpPr txBox="1"/>
            <p:nvPr/>
          </p:nvSpPr>
          <p:spPr>
            <a:xfrm>
              <a:off x="2533651" y="31164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3</a:t>
              </a:r>
              <a:endParaRPr lang="zh-CN" altLang="en-US" sz="3300" dirty="0">
                <a:solidFill>
                  <a:schemeClr val="bg1"/>
                </a:solidFill>
                <a:latin typeface="Bernard MT Condensed" panose="02050806060905020404" pitchFamily="18" charset="0"/>
              </a:endParaRPr>
            </a:p>
          </p:txBody>
        </p:sp>
      </p:grpSp>
      <p:grpSp>
        <p:nvGrpSpPr>
          <p:cNvPr id="16" name="组合 15"/>
          <p:cNvGrpSpPr/>
          <p:nvPr/>
        </p:nvGrpSpPr>
        <p:grpSpPr>
          <a:xfrm>
            <a:off x="2040691" y="4399015"/>
            <a:ext cx="1038980" cy="635705"/>
            <a:chOff x="2215144" y="4135856"/>
            <a:chExt cx="1385306" cy="847606"/>
          </a:xfrm>
        </p:grpSpPr>
        <p:sp>
          <p:nvSpPr>
            <p:cNvPr id="17" name="平行四边形 16"/>
            <p:cNvSpPr/>
            <p:nvPr/>
          </p:nvSpPr>
          <p:spPr>
            <a:xfrm>
              <a:off x="2215144" y="4135856"/>
              <a:ext cx="1120898" cy="842781"/>
            </a:xfrm>
            <a:prstGeom prst="parallelogram">
              <a:avLst>
                <a:gd name="adj" fmla="val 48207"/>
              </a:avLst>
            </a:prstGeom>
            <a:solidFill>
              <a:srgbClr val="5572B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2533651" y="41832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4</a:t>
              </a:r>
              <a:endParaRPr lang="zh-CN" altLang="en-US" sz="3300" dirty="0">
                <a:solidFill>
                  <a:schemeClr val="bg1"/>
                </a:solidFill>
                <a:latin typeface="Bernard MT Condensed" panose="02050806060905020404" pitchFamily="18" charset="0"/>
              </a:endParaRPr>
            </a:p>
          </p:txBody>
        </p:sp>
      </p:grpSp>
      <p:sp>
        <p:nvSpPr>
          <p:cNvPr id="19" name="矩形 18"/>
          <p:cNvSpPr/>
          <p:nvPr/>
        </p:nvSpPr>
        <p:spPr>
          <a:xfrm>
            <a:off x="3497056" y="2038977"/>
            <a:ext cx="2512976" cy="461665"/>
          </a:xfrm>
          <a:prstGeom prst="rect">
            <a:avLst/>
          </a:prstGeom>
          <a:ln>
            <a:noFill/>
          </a:ln>
        </p:spPr>
        <p:txBody>
          <a:bodyPr wrap="square">
            <a:spAutoFit/>
          </a:bodyPr>
          <a:lstStyle/>
          <a:p>
            <a:pPr lvl="0"/>
            <a:r>
              <a:rPr lang="zh-CN" altLang="en-US" sz="2400" b="1" kern="100" dirty="0">
                <a:solidFill>
                  <a:srgbClr val="FF0000"/>
                </a:solidFill>
                <a:latin typeface="微软雅黑" panose="020B0503020204020204" pitchFamily="34" charset="-122"/>
                <a:ea typeface="微软雅黑" panose="020B0503020204020204" pitchFamily="34" charset="-122"/>
              </a:rPr>
              <a:t>新老项目</a:t>
            </a:r>
          </a:p>
        </p:txBody>
      </p:sp>
      <p:sp>
        <p:nvSpPr>
          <p:cNvPr id="20" name="平行四边形 19"/>
          <p:cNvSpPr/>
          <p:nvPr/>
        </p:nvSpPr>
        <p:spPr>
          <a:xfrm>
            <a:off x="2881366" y="1942224"/>
            <a:ext cx="4514552" cy="632086"/>
          </a:xfrm>
          <a:prstGeom prst="parallelogram">
            <a:avLst>
              <a:gd name="adj" fmla="val 48207"/>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21" name="矩形 20"/>
          <p:cNvSpPr/>
          <p:nvPr/>
        </p:nvSpPr>
        <p:spPr>
          <a:xfrm>
            <a:off x="3497056" y="2851419"/>
            <a:ext cx="2512976" cy="461665"/>
          </a:xfrm>
          <a:prstGeom prst="rect">
            <a:avLst/>
          </a:prstGeom>
          <a:ln>
            <a:noFill/>
          </a:ln>
        </p:spPr>
        <p:txBody>
          <a:bodyPr wrap="square">
            <a:spAutoFit/>
          </a:bodyPr>
          <a:lstStyle/>
          <a:p>
            <a:pPr lvl="0"/>
            <a:r>
              <a:rPr lang="zh-CN" altLang="en-US" sz="2400" b="1" kern="100" dirty="0">
                <a:solidFill>
                  <a:srgbClr val="6E5FA9"/>
                </a:solidFill>
                <a:latin typeface="微软雅黑" panose="020B0503020204020204" pitchFamily="34" charset="-122"/>
                <a:ea typeface="微软雅黑" panose="020B0503020204020204" pitchFamily="34" charset="-122"/>
              </a:rPr>
              <a:t>资质共享</a:t>
            </a:r>
          </a:p>
        </p:txBody>
      </p:sp>
      <p:sp>
        <p:nvSpPr>
          <p:cNvPr id="22" name="平行四边形 21"/>
          <p:cNvSpPr/>
          <p:nvPr/>
        </p:nvSpPr>
        <p:spPr>
          <a:xfrm>
            <a:off x="2881366" y="2754666"/>
            <a:ext cx="4514552" cy="632086"/>
          </a:xfrm>
          <a:prstGeom prst="parallelogram">
            <a:avLst>
              <a:gd name="adj" fmla="val 48207"/>
            </a:avLst>
          </a:prstGeom>
          <a:noFill/>
          <a:ln>
            <a:solidFill>
              <a:srgbClr val="6E5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3" name="矩形 22"/>
          <p:cNvSpPr/>
          <p:nvPr/>
        </p:nvSpPr>
        <p:spPr>
          <a:xfrm>
            <a:off x="3497058" y="3663860"/>
            <a:ext cx="3111629" cy="461665"/>
          </a:xfrm>
          <a:prstGeom prst="rect">
            <a:avLst/>
          </a:prstGeom>
          <a:ln>
            <a:noFill/>
          </a:ln>
        </p:spPr>
        <p:txBody>
          <a:bodyPr wrap="square">
            <a:spAutoFit/>
          </a:bodyPr>
          <a:lstStyle/>
          <a:p>
            <a:pPr lvl="0"/>
            <a:r>
              <a:rPr lang="zh-CN" altLang="en-US" sz="2400" b="1" kern="100" dirty="0">
                <a:solidFill>
                  <a:srgbClr val="5A5EB1"/>
                </a:solidFill>
                <a:latin typeface="微软雅黑" panose="020B0503020204020204" pitchFamily="34" charset="-122"/>
                <a:ea typeface="微软雅黑" panose="020B0503020204020204" pitchFamily="34" charset="-122"/>
              </a:rPr>
              <a:t>资金管理</a:t>
            </a:r>
          </a:p>
        </p:txBody>
      </p:sp>
      <p:sp>
        <p:nvSpPr>
          <p:cNvPr id="24" name="平行四边形 23"/>
          <p:cNvSpPr/>
          <p:nvPr/>
        </p:nvSpPr>
        <p:spPr>
          <a:xfrm>
            <a:off x="2881366" y="3567107"/>
            <a:ext cx="4514552" cy="632086"/>
          </a:xfrm>
          <a:prstGeom prst="parallelogram">
            <a:avLst>
              <a:gd name="adj" fmla="val 48207"/>
            </a:avLst>
          </a:prstGeom>
          <a:noFill/>
          <a:ln>
            <a:solidFill>
              <a:srgbClr val="5A5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5" name="矩形 24"/>
          <p:cNvSpPr/>
          <p:nvPr/>
        </p:nvSpPr>
        <p:spPr>
          <a:xfrm>
            <a:off x="3497056" y="4476301"/>
            <a:ext cx="2512976" cy="461665"/>
          </a:xfrm>
          <a:prstGeom prst="rect">
            <a:avLst/>
          </a:prstGeom>
          <a:ln>
            <a:noFill/>
          </a:ln>
        </p:spPr>
        <p:txBody>
          <a:bodyPr wrap="square">
            <a:spAutoFit/>
          </a:bodyPr>
          <a:lstStyle/>
          <a:p>
            <a:pPr lvl="0"/>
            <a:r>
              <a:rPr lang="en-US" altLang="zh-CN" sz="2400" b="1" kern="100" dirty="0">
                <a:solidFill>
                  <a:srgbClr val="5572B8"/>
                </a:solidFill>
                <a:latin typeface="微软雅黑" panose="020B0503020204020204" pitchFamily="34" charset="-122"/>
                <a:ea typeface="微软雅黑" panose="020B0503020204020204" pitchFamily="34" charset="-122"/>
              </a:rPr>
              <a:t>BOT</a:t>
            </a:r>
            <a:endParaRPr lang="zh-CN" altLang="en-US" sz="2400" b="1" kern="100" dirty="0">
              <a:solidFill>
                <a:srgbClr val="5572B8"/>
              </a:solidFill>
              <a:latin typeface="微软雅黑" panose="020B0503020204020204" pitchFamily="34" charset="-122"/>
              <a:ea typeface="微软雅黑" panose="020B0503020204020204" pitchFamily="34" charset="-122"/>
            </a:endParaRPr>
          </a:p>
        </p:txBody>
      </p:sp>
      <p:sp>
        <p:nvSpPr>
          <p:cNvPr id="26" name="平行四边形 25"/>
          <p:cNvSpPr/>
          <p:nvPr/>
        </p:nvSpPr>
        <p:spPr>
          <a:xfrm>
            <a:off x="2881366" y="4379547"/>
            <a:ext cx="4514552" cy="632086"/>
          </a:xfrm>
          <a:prstGeom prst="parallelogram">
            <a:avLst>
              <a:gd name="adj" fmla="val 48207"/>
            </a:avLst>
          </a:prstGeom>
          <a:noFill/>
          <a:ln>
            <a:solidFill>
              <a:srgbClr val="557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16105645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7"/>
          <p:cNvSpPr>
            <a:spLocks noGrp="1"/>
          </p:cNvSpPr>
          <p:nvPr>
            <p:ph type="sldNum" sz="quarter" idx="2"/>
          </p:nvPr>
        </p:nvSpPr>
        <p:spPr/>
        <p:txBody>
          <a:bodyPr/>
          <a:lstStyle/>
          <a:p>
            <a:fld id="{86CB4B4D-7CA3-9044-876B-883B54F8677D}" type="slidenum">
              <a:rPr lang="en-US" altLang="zh-CN" smtClean="0"/>
              <a:pPr/>
              <a:t>30</a:t>
            </a:fld>
            <a:endParaRPr lang="zh-CN" altLang="en-US"/>
          </a:p>
        </p:txBody>
      </p:sp>
      <p:grpSp>
        <p:nvGrpSpPr>
          <p:cNvPr id="6" name="组合 5"/>
          <p:cNvGrpSpPr/>
          <p:nvPr/>
        </p:nvGrpSpPr>
        <p:grpSpPr>
          <a:xfrm>
            <a:off x="2040691" y="1961689"/>
            <a:ext cx="1038980" cy="632087"/>
            <a:chOff x="2215144" y="982844"/>
            <a:chExt cx="1385306" cy="842781"/>
          </a:xfrm>
        </p:grpSpPr>
        <p:sp>
          <p:nvSpPr>
            <p:cNvPr id="7" name="平行四边形 6"/>
            <p:cNvSpPr/>
            <p:nvPr/>
          </p:nvSpPr>
          <p:spPr>
            <a:xfrm>
              <a:off x="2215144" y="982844"/>
              <a:ext cx="1120898" cy="842781"/>
            </a:xfrm>
            <a:prstGeom prst="parallelogram">
              <a:avLst>
                <a:gd name="adj" fmla="val 48207"/>
              </a:avLst>
            </a:prstGeom>
            <a:solidFill>
              <a:srgbClr val="8064A2"/>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9" name="文本框 8"/>
            <p:cNvSpPr txBox="1"/>
            <p:nvPr/>
          </p:nvSpPr>
          <p:spPr>
            <a:xfrm>
              <a:off x="2533651" y="1019513"/>
              <a:ext cx="1066799" cy="800217"/>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1</a:t>
              </a:r>
              <a:endParaRPr lang="zh-CN" altLang="en-US" sz="3300" dirty="0">
                <a:solidFill>
                  <a:schemeClr val="bg1"/>
                </a:solidFill>
                <a:latin typeface="Bernard MT Condensed" panose="02050806060905020404" pitchFamily="18" charset="0"/>
              </a:endParaRPr>
            </a:p>
          </p:txBody>
        </p:sp>
      </p:grpSp>
      <p:grpSp>
        <p:nvGrpSpPr>
          <p:cNvPr id="10" name="组合 9"/>
          <p:cNvGrpSpPr/>
          <p:nvPr/>
        </p:nvGrpSpPr>
        <p:grpSpPr>
          <a:xfrm>
            <a:off x="2040691" y="2774130"/>
            <a:ext cx="1038980" cy="632086"/>
            <a:chOff x="2215144" y="2033848"/>
            <a:chExt cx="1385306" cy="842781"/>
          </a:xfrm>
        </p:grpSpPr>
        <p:sp>
          <p:nvSpPr>
            <p:cNvPr id="11" name="平行四边形 10"/>
            <p:cNvSpPr/>
            <p:nvPr/>
          </p:nvSpPr>
          <p:spPr>
            <a:xfrm>
              <a:off x="2215144" y="2033848"/>
              <a:ext cx="1120898" cy="842781"/>
            </a:xfrm>
            <a:prstGeom prst="parallelogram">
              <a:avLst>
                <a:gd name="adj" fmla="val 48207"/>
              </a:avLst>
            </a:prstGeom>
            <a:solidFill>
              <a:srgbClr val="6E5FA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2" name="文本框 11"/>
            <p:cNvSpPr txBox="1"/>
            <p:nvPr/>
          </p:nvSpPr>
          <p:spPr>
            <a:xfrm>
              <a:off x="2533651" y="20496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2</a:t>
              </a:r>
              <a:endParaRPr lang="zh-CN" altLang="en-US" sz="3300" dirty="0">
                <a:solidFill>
                  <a:schemeClr val="bg1"/>
                </a:solidFill>
                <a:latin typeface="Bernard MT Condensed" panose="02050806060905020404" pitchFamily="18" charset="0"/>
              </a:endParaRPr>
            </a:p>
          </p:txBody>
        </p:sp>
      </p:grpSp>
      <p:grpSp>
        <p:nvGrpSpPr>
          <p:cNvPr id="13" name="组合 12"/>
          <p:cNvGrpSpPr/>
          <p:nvPr/>
        </p:nvGrpSpPr>
        <p:grpSpPr>
          <a:xfrm>
            <a:off x="2040691" y="3586571"/>
            <a:ext cx="1038980" cy="632086"/>
            <a:chOff x="2215144" y="3084852"/>
            <a:chExt cx="1385306" cy="842781"/>
          </a:xfrm>
        </p:grpSpPr>
        <p:sp>
          <p:nvSpPr>
            <p:cNvPr id="14" name="平行四边形 13"/>
            <p:cNvSpPr/>
            <p:nvPr/>
          </p:nvSpPr>
          <p:spPr>
            <a:xfrm>
              <a:off x="2215144" y="3084852"/>
              <a:ext cx="1120898" cy="842781"/>
            </a:xfrm>
            <a:prstGeom prst="parallelogram">
              <a:avLst>
                <a:gd name="adj" fmla="val 48207"/>
              </a:avLst>
            </a:prstGeom>
            <a:solidFill>
              <a:srgbClr val="5A5EB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5" name="文本框 14"/>
            <p:cNvSpPr txBox="1"/>
            <p:nvPr/>
          </p:nvSpPr>
          <p:spPr>
            <a:xfrm>
              <a:off x="2533651" y="31164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3</a:t>
              </a:r>
              <a:endParaRPr lang="zh-CN" altLang="en-US" sz="3300" dirty="0">
                <a:solidFill>
                  <a:schemeClr val="bg1"/>
                </a:solidFill>
                <a:latin typeface="Bernard MT Condensed" panose="02050806060905020404" pitchFamily="18" charset="0"/>
              </a:endParaRPr>
            </a:p>
          </p:txBody>
        </p:sp>
      </p:grpSp>
      <p:grpSp>
        <p:nvGrpSpPr>
          <p:cNvPr id="16" name="组合 15"/>
          <p:cNvGrpSpPr/>
          <p:nvPr/>
        </p:nvGrpSpPr>
        <p:grpSpPr>
          <a:xfrm>
            <a:off x="2040691" y="4399015"/>
            <a:ext cx="1038980" cy="635705"/>
            <a:chOff x="2215144" y="4135856"/>
            <a:chExt cx="1385306" cy="847606"/>
          </a:xfrm>
        </p:grpSpPr>
        <p:sp>
          <p:nvSpPr>
            <p:cNvPr id="17" name="平行四边形 16"/>
            <p:cNvSpPr/>
            <p:nvPr/>
          </p:nvSpPr>
          <p:spPr>
            <a:xfrm>
              <a:off x="2215144" y="4135856"/>
              <a:ext cx="1120898" cy="842781"/>
            </a:xfrm>
            <a:prstGeom prst="parallelogram">
              <a:avLst>
                <a:gd name="adj" fmla="val 48207"/>
              </a:avLst>
            </a:prstGeom>
            <a:solidFill>
              <a:srgbClr val="5572B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18" name="文本框 17"/>
            <p:cNvSpPr txBox="1"/>
            <p:nvPr/>
          </p:nvSpPr>
          <p:spPr>
            <a:xfrm>
              <a:off x="2533651" y="4183244"/>
              <a:ext cx="1066799" cy="800218"/>
            </a:xfrm>
            <a:prstGeom prst="rect">
              <a:avLst/>
            </a:prstGeom>
            <a:noFill/>
            <a:ln>
              <a:noFill/>
            </a:ln>
          </p:spPr>
          <p:txBody>
            <a:bodyPr wrap="square" rtlCol="0">
              <a:spAutoFit/>
            </a:bodyPr>
            <a:lstStyle/>
            <a:p>
              <a:r>
                <a:rPr lang="en-US" altLang="zh-CN" sz="3300" dirty="0">
                  <a:solidFill>
                    <a:schemeClr val="bg1"/>
                  </a:solidFill>
                  <a:latin typeface="Bernard MT Condensed" panose="02050806060905020404" pitchFamily="18" charset="0"/>
                </a:rPr>
                <a:t>4</a:t>
              </a:r>
              <a:endParaRPr lang="zh-CN" altLang="en-US" sz="3300" dirty="0">
                <a:solidFill>
                  <a:schemeClr val="bg1"/>
                </a:solidFill>
                <a:latin typeface="Bernard MT Condensed" panose="02050806060905020404" pitchFamily="18" charset="0"/>
              </a:endParaRPr>
            </a:p>
          </p:txBody>
        </p:sp>
      </p:grpSp>
      <p:sp>
        <p:nvSpPr>
          <p:cNvPr id="19" name="矩形 18"/>
          <p:cNvSpPr/>
          <p:nvPr/>
        </p:nvSpPr>
        <p:spPr>
          <a:xfrm>
            <a:off x="3497056" y="2038977"/>
            <a:ext cx="2512976" cy="461665"/>
          </a:xfrm>
          <a:prstGeom prst="rect">
            <a:avLst/>
          </a:prstGeom>
          <a:ln>
            <a:noFill/>
          </a:ln>
        </p:spPr>
        <p:txBody>
          <a:bodyPr wrap="square">
            <a:spAutoFit/>
          </a:bodyPr>
          <a:lstStyle/>
          <a:p>
            <a:pPr lvl="0"/>
            <a:r>
              <a:rPr lang="zh-CN" altLang="en-US" sz="2400" b="1" kern="100" dirty="0">
                <a:solidFill>
                  <a:srgbClr val="8064A2"/>
                </a:solidFill>
                <a:latin typeface="微软雅黑" panose="020B0503020204020204" pitchFamily="34" charset="-122"/>
                <a:ea typeface="微软雅黑" panose="020B0503020204020204" pitchFamily="34" charset="-122"/>
              </a:rPr>
              <a:t>新老项目</a:t>
            </a:r>
          </a:p>
        </p:txBody>
      </p:sp>
      <p:sp>
        <p:nvSpPr>
          <p:cNvPr id="20" name="平行四边形 19"/>
          <p:cNvSpPr/>
          <p:nvPr/>
        </p:nvSpPr>
        <p:spPr>
          <a:xfrm>
            <a:off x="2881366" y="1942224"/>
            <a:ext cx="4514552" cy="632086"/>
          </a:xfrm>
          <a:prstGeom prst="parallelogram">
            <a:avLst>
              <a:gd name="adj" fmla="val 48207"/>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p>
        </p:txBody>
      </p:sp>
      <p:sp>
        <p:nvSpPr>
          <p:cNvPr id="21" name="矩形 20"/>
          <p:cNvSpPr/>
          <p:nvPr/>
        </p:nvSpPr>
        <p:spPr>
          <a:xfrm>
            <a:off x="3497056" y="2851419"/>
            <a:ext cx="2512976" cy="461665"/>
          </a:xfrm>
          <a:prstGeom prst="rect">
            <a:avLst/>
          </a:prstGeom>
          <a:ln>
            <a:noFill/>
          </a:ln>
        </p:spPr>
        <p:txBody>
          <a:bodyPr wrap="square">
            <a:spAutoFit/>
          </a:bodyPr>
          <a:lstStyle/>
          <a:p>
            <a:pPr lvl="0"/>
            <a:r>
              <a:rPr lang="zh-CN" altLang="en-US" sz="2400" b="1" kern="100" dirty="0">
                <a:solidFill>
                  <a:srgbClr val="6E5FA9"/>
                </a:solidFill>
                <a:latin typeface="微软雅黑" panose="020B0503020204020204" pitchFamily="34" charset="-122"/>
                <a:ea typeface="微软雅黑" panose="020B0503020204020204" pitchFamily="34" charset="-122"/>
              </a:rPr>
              <a:t>资质共享</a:t>
            </a:r>
          </a:p>
        </p:txBody>
      </p:sp>
      <p:sp>
        <p:nvSpPr>
          <p:cNvPr id="22" name="平行四边形 21"/>
          <p:cNvSpPr/>
          <p:nvPr/>
        </p:nvSpPr>
        <p:spPr>
          <a:xfrm>
            <a:off x="2881366" y="2754666"/>
            <a:ext cx="4514552" cy="632086"/>
          </a:xfrm>
          <a:prstGeom prst="parallelogram">
            <a:avLst>
              <a:gd name="adj" fmla="val 48207"/>
            </a:avLst>
          </a:prstGeom>
          <a:noFill/>
          <a:ln>
            <a:solidFill>
              <a:srgbClr val="6E5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3" name="矩形 22"/>
          <p:cNvSpPr/>
          <p:nvPr/>
        </p:nvSpPr>
        <p:spPr>
          <a:xfrm>
            <a:off x="3497058" y="3663860"/>
            <a:ext cx="3111629" cy="461665"/>
          </a:xfrm>
          <a:prstGeom prst="rect">
            <a:avLst/>
          </a:prstGeom>
          <a:ln>
            <a:noFill/>
          </a:ln>
        </p:spPr>
        <p:txBody>
          <a:bodyPr wrap="square">
            <a:spAutoFit/>
          </a:bodyPr>
          <a:lstStyle/>
          <a:p>
            <a:pPr lvl="0"/>
            <a:r>
              <a:rPr lang="zh-CN" altLang="en-US" sz="2400" b="1" kern="100" dirty="0">
                <a:solidFill>
                  <a:srgbClr val="5A5EB1"/>
                </a:solidFill>
                <a:latin typeface="微软雅黑" panose="020B0503020204020204" pitchFamily="34" charset="-122"/>
                <a:ea typeface="微软雅黑" panose="020B0503020204020204" pitchFamily="34" charset="-122"/>
              </a:rPr>
              <a:t>资金管理</a:t>
            </a:r>
          </a:p>
        </p:txBody>
      </p:sp>
      <p:sp>
        <p:nvSpPr>
          <p:cNvPr id="24" name="平行四边形 23"/>
          <p:cNvSpPr/>
          <p:nvPr/>
        </p:nvSpPr>
        <p:spPr>
          <a:xfrm>
            <a:off x="2881366" y="3567107"/>
            <a:ext cx="4514552" cy="632086"/>
          </a:xfrm>
          <a:prstGeom prst="parallelogram">
            <a:avLst>
              <a:gd name="adj" fmla="val 48207"/>
            </a:avLst>
          </a:prstGeom>
          <a:noFill/>
          <a:ln>
            <a:solidFill>
              <a:srgbClr val="5A5E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
        <p:nvSpPr>
          <p:cNvPr id="25" name="矩形 24"/>
          <p:cNvSpPr/>
          <p:nvPr/>
        </p:nvSpPr>
        <p:spPr>
          <a:xfrm>
            <a:off x="3497056" y="4476301"/>
            <a:ext cx="2512976" cy="461665"/>
          </a:xfrm>
          <a:prstGeom prst="rect">
            <a:avLst/>
          </a:prstGeom>
          <a:ln>
            <a:noFill/>
          </a:ln>
        </p:spPr>
        <p:txBody>
          <a:bodyPr wrap="square">
            <a:spAutoFit/>
          </a:bodyPr>
          <a:lstStyle/>
          <a:p>
            <a:pPr lvl="0"/>
            <a:r>
              <a:rPr lang="en-US" altLang="zh-CN" sz="2400" b="1" kern="100" dirty="0">
                <a:solidFill>
                  <a:srgbClr val="FF0000"/>
                </a:solidFill>
                <a:latin typeface="微软雅黑" panose="020B0503020204020204" pitchFamily="34" charset="-122"/>
                <a:ea typeface="微软雅黑" panose="020B0503020204020204" pitchFamily="34" charset="-122"/>
              </a:rPr>
              <a:t>BOT</a:t>
            </a:r>
            <a:endParaRPr lang="zh-CN" altLang="en-US" sz="2400" b="1" kern="100" dirty="0">
              <a:solidFill>
                <a:srgbClr val="FF0000"/>
              </a:solidFill>
              <a:latin typeface="微软雅黑" panose="020B0503020204020204" pitchFamily="34" charset="-122"/>
              <a:ea typeface="微软雅黑" panose="020B0503020204020204" pitchFamily="34" charset="-122"/>
            </a:endParaRPr>
          </a:p>
        </p:txBody>
      </p:sp>
      <p:sp>
        <p:nvSpPr>
          <p:cNvPr id="26" name="平行四边形 25"/>
          <p:cNvSpPr/>
          <p:nvPr/>
        </p:nvSpPr>
        <p:spPr>
          <a:xfrm>
            <a:off x="2881366" y="4379547"/>
            <a:ext cx="4514552" cy="632086"/>
          </a:xfrm>
          <a:prstGeom prst="parallelogram">
            <a:avLst>
              <a:gd name="adj" fmla="val 48207"/>
            </a:avLst>
          </a:prstGeom>
          <a:noFill/>
          <a:ln>
            <a:solidFill>
              <a:srgbClr val="5572B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p>
        </p:txBody>
      </p:sp>
    </p:spTree>
    <p:extLst>
      <p:ext uri="{BB962C8B-B14F-4D97-AF65-F5344CB8AC3E}">
        <p14:creationId xmlns:p14="http://schemas.microsoft.com/office/powerpoint/2010/main" val="35764779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890861" y="2423288"/>
            <a:ext cx="3883478" cy="373000"/>
          </a:xfrm>
        </p:spPr>
        <p:txBody>
          <a:bodyPr>
            <a:normAutofit/>
          </a:bodyPr>
          <a:lstStyle/>
          <a:p>
            <a:pPr marL="0" indent="0">
              <a:buNone/>
            </a:pPr>
            <a:r>
              <a:rPr lang="zh-CN" altLang="en-US" sz="1800" dirty="0"/>
              <a:t>以</a:t>
            </a:r>
            <a:r>
              <a:rPr lang="zh-CN" altLang="zh-CN" sz="1800" dirty="0"/>
              <a:t>高速公路项目为例</a:t>
            </a:r>
          </a:p>
          <a:p>
            <a:pPr marL="0" indent="0">
              <a:buNone/>
            </a:pPr>
            <a:endParaRPr lang="zh-CN" altLang="en-US" sz="2100" dirty="0"/>
          </a:p>
        </p:txBody>
      </p:sp>
      <p:sp>
        <p:nvSpPr>
          <p:cNvPr id="9" name="任意多边形 8"/>
          <p:cNvSpPr/>
          <p:nvPr/>
        </p:nvSpPr>
        <p:spPr>
          <a:xfrm>
            <a:off x="2752725" y="2992406"/>
            <a:ext cx="938635" cy="836142"/>
          </a:xfrm>
          <a:custGeom>
            <a:avLst/>
            <a:gdLst>
              <a:gd name="connsiteX0" fmla="*/ 0 w 1454304"/>
              <a:gd name="connsiteY0" fmla="*/ 0 h 1018012"/>
              <a:gd name="connsiteX1" fmla="*/ 945298 w 1454304"/>
              <a:gd name="connsiteY1" fmla="*/ 0 h 1018012"/>
              <a:gd name="connsiteX2" fmla="*/ 1454304 w 1454304"/>
              <a:gd name="connsiteY2" fmla="*/ 509006 h 1018012"/>
              <a:gd name="connsiteX3" fmla="*/ 945298 w 1454304"/>
              <a:gd name="connsiteY3" fmla="*/ 1018012 h 1018012"/>
              <a:gd name="connsiteX4" fmla="*/ 0 w 1454304"/>
              <a:gd name="connsiteY4" fmla="*/ 1018012 h 1018012"/>
              <a:gd name="connsiteX5" fmla="*/ 509006 w 1454304"/>
              <a:gd name="connsiteY5" fmla="*/ 509006 h 1018012"/>
              <a:gd name="connsiteX6" fmla="*/ 0 w 1454304"/>
              <a:gd name="connsiteY6" fmla="*/ 0 h 1018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4304" h="1018012">
                <a:moveTo>
                  <a:pt x="1454304" y="0"/>
                </a:moveTo>
                <a:lnTo>
                  <a:pt x="1454304" y="661708"/>
                </a:lnTo>
                <a:lnTo>
                  <a:pt x="727152" y="1018012"/>
                </a:lnTo>
                <a:lnTo>
                  <a:pt x="0" y="661708"/>
                </a:lnTo>
                <a:lnTo>
                  <a:pt x="0" y="0"/>
                </a:lnTo>
                <a:lnTo>
                  <a:pt x="727152" y="356304"/>
                </a:lnTo>
                <a:lnTo>
                  <a:pt x="1454304"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430" tIns="393185" rIns="11431" bIns="393185" numCol="1" spcCol="1270" anchor="ctr" anchorCtr="0">
            <a:noAutofit/>
          </a:bodyPr>
          <a:lstStyle/>
          <a:p>
            <a:pPr algn="ctr" defTabSz="800100">
              <a:lnSpc>
                <a:spcPct val="90000"/>
              </a:lnSpc>
              <a:spcBef>
                <a:spcPct val="0"/>
              </a:spcBef>
              <a:spcAft>
                <a:spcPct val="35000"/>
              </a:spcAft>
            </a:pPr>
            <a:endParaRPr lang="zh-CN" altLang="en-US" sz="1500" kern="1200" dirty="0">
              <a:latin typeface="+mn-ea"/>
            </a:endParaRPr>
          </a:p>
        </p:txBody>
      </p:sp>
      <p:sp>
        <p:nvSpPr>
          <p:cNvPr id="10" name="任意多边形 9"/>
          <p:cNvSpPr/>
          <p:nvPr/>
        </p:nvSpPr>
        <p:spPr>
          <a:xfrm>
            <a:off x="3699001" y="2990851"/>
            <a:ext cx="3621416" cy="532966"/>
          </a:xfrm>
          <a:custGeom>
            <a:avLst/>
            <a:gdLst>
              <a:gd name="connsiteX0" fmla="*/ 157635 w 945794"/>
              <a:gd name="connsiteY0" fmla="*/ 0 h 4828554"/>
              <a:gd name="connsiteX1" fmla="*/ 788159 w 945794"/>
              <a:gd name="connsiteY1" fmla="*/ 0 h 4828554"/>
              <a:gd name="connsiteX2" fmla="*/ 945794 w 945794"/>
              <a:gd name="connsiteY2" fmla="*/ 157635 h 4828554"/>
              <a:gd name="connsiteX3" fmla="*/ 945794 w 945794"/>
              <a:gd name="connsiteY3" fmla="*/ 4828554 h 4828554"/>
              <a:gd name="connsiteX4" fmla="*/ 945794 w 945794"/>
              <a:gd name="connsiteY4" fmla="*/ 4828554 h 4828554"/>
              <a:gd name="connsiteX5" fmla="*/ 0 w 945794"/>
              <a:gd name="connsiteY5" fmla="*/ 4828554 h 4828554"/>
              <a:gd name="connsiteX6" fmla="*/ 0 w 945794"/>
              <a:gd name="connsiteY6" fmla="*/ 4828554 h 4828554"/>
              <a:gd name="connsiteX7" fmla="*/ 0 w 945794"/>
              <a:gd name="connsiteY7" fmla="*/ 157635 h 4828554"/>
              <a:gd name="connsiteX8" fmla="*/ 157635 w 945794"/>
              <a:gd name="connsiteY8" fmla="*/ 0 h 4828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5794" h="4828554">
                <a:moveTo>
                  <a:pt x="945794" y="804774"/>
                </a:moveTo>
                <a:lnTo>
                  <a:pt x="945794" y="4023780"/>
                </a:lnTo>
                <a:cubicBezTo>
                  <a:pt x="945794" y="4468241"/>
                  <a:pt x="931970" y="4828551"/>
                  <a:pt x="914917" y="4828551"/>
                </a:cubicBezTo>
                <a:lnTo>
                  <a:pt x="0" y="4828551"/>
                </a:lnTo>
                <a:lnTo>
                  <a:pt x="0" y="4828551"/>
                </a:lnTo>
                <a:lnTo>
                  <a:pt x="0" y="3"/>
                </a:lnTo>
                <a:lnTo>
                  <a:pt x="0" y="3"/>
                </a:lnTo>
                <a:lnTo>
                  <a:pt x="914917" y="3"/>
                </a:lnTo>
                <a:cubicBezTo>
                  <a:pt x="931970" y="3"/>
                  <a:pt x="945794" y="360313"/>
                  <a:pt x="945794" y="804774"/>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6" tIns="46058" rIns="46058" bIns="46058" numCol="1" spcCol="1270" anchor="ctr" anchorCtr="0">
            <a:noAutofit/>
          </a:bodyPr>
          <a:lstStyle/>
          <a:p>
            <a:pPr marL="171450" lvl="1" indent="-171450" defTabSz="800100">
              <a:lnSpc>
                <a:spcPct val="90000"/>
              </a:lnSpc>
              <a:spcBef>
                <a:spcPct val="0"/>
              </a:spcBef>
              <a:spcAft>
                <a:spcPct val="15000"/>
              </a:spcAft>
              <a:buChar char="••"/>
            </a:pPr>
            <a:r>
              <a:rPr lang="zh-CN" altLang="en-US" kern="1200" dirty="0">
                <a:latin typeface="+mn-ea"/>
              </a:rPr>
              <a:t>投资、建设</a:t>
            </a:r>
          </a:p>
        </p:txBody>
      </p:sp>
      <p:sp>
        <p:nvSpPr>
          <p:cNvPr id="11" name="任意多边形 10"/>
          <p:cNvSpPr/>
          <p:nvPr/>
        </p:nvSpPr>
        <p:spPr>
          <a:xfrm>
            <a:off x="2743290" y="3726599"/>
            <a:ext cx="948069" cy="803260"/>
          </a:xfrm>
          <a:custGeom>
            <a:avLst/>
            <a:gdLst>
              <a:gd name="connsiteX0" fmla="*/ 0 w 1454304"/>
              <a:gd name="connsiteY0" fmla="*/ 0 h 1018012"/>
              <a:gd name="connsiteX1" fmla="*/ 945298 w 1454304"/>
              <a:gd name="connsiteY1" fmla="*/ 0 h 1018012"/>
              <a:gd name="connsiteX2" fmla="*/ 1454304 w 1454304"/>
              <a:gd name="connsiteY2" fmla="*/ 509006 h 1018012"/>
              <a:gd name="connsiteX3" fmla="*/ 945298 w 1454304"/>
              <a:gd name="connsiteY3" fmla="*/ 1018012 h 1018012"/>
              <a:gd name="connsiteX4" fmla="*/ 0 w 1454304"/>
              <a:gd name="connsiteY4" fmla="*/ 1018012 h 1018012"/>
              <a:gd name="connsiteX5" fmla="*/ 509006 w 1454304"/>
              <a:gd name="connsiteY5" fmla="*/ 509006 h 1018012"/>
              <a:gd name="connsiteX6" fmla="*/ 0 w 1454304"/>
              <a:gd name="connsiteY6" fmla="*/ 0 h 1018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4304" h="1018012">
                <a:moveTo>
                  <a:pt x="1454304" y="0"/>
                </a:moveTo>
                <a:lnTo>
                  <a:pt x="1454304" y="661708"/>
                </a:lnTo>
                <a:lnTo>
                  <a:pt x="727152" y="1018012"/>
                </a:lnTo>
                <a:lnTo>
                  <a:pt x="0" y="661708"/>
                </a:lnTo>
                <a:lnTo>
                  <a:pt x="0" y="0"/>
                </a:lnTo>
                <a:lnTo>
                  <a:pt x="727152" y="356304"/>
                </a:lnTo>
                <a:lnTo>
                  <a:pt x="1454304"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430" tIns="393185" rIns="11430" bIns="393185" numCol="1" spcCol="1270" anchor="ctr" anchorCtr="0">
            <a:noAutofit/>
          </a:bodyPr>
          <a:lstStyle/>
          <a:p>
            <a:pPr algn="ctr" defTabSz="800100">
              <a:lnSpc>
                <a:spcPct val="90000"/>
              </a:lnSpc>
              <a:spcBef>
                <a:spcPct val="0"/>
              </a:spcBef>
              <a:spcAft>
                <a:spcPct val="35000"/>
              </a:spcAft>
            </a:pPr>
            <a:endParaRPr lang="zh-CN" altLang="en-US" sz="1500" kern="1200" dirty="0">
              <a:latin typeface="+mn-ea"/>
            </a:endParaRPr>
          </a:p>
        </p:txBody>
      </p:sp>
      <p:sp>
        <p:nvSpPr>
          <p:cNvPr id="12" name="任意多边形 11"/>
          <p:cNvSpPr/>
          <p:nvPr/>
        </p:nvSpPr>
        <p:spPr>
          <a:xfrm>
            <a:off x="3700795" y="3724141"/>
            <a:ext cx="3624385" cy="517579"/>
          </a:xfrm>
          <a:custGeom>
            <a:avLst/>
            <a:gdLst>
              <a:gd name="connsiteX0" fmla="*/ 147491 w 884931"/>
              <a:gd name="connsiteY0" fmla="*/ 0 h 4892290"/>
              <a:gd name="connsiteX1" fmla="*/ 737440 w 884931"/>
              <a:gd name="connsiteY1" fmla="*/ 0 h 4892290"/>
              <a:gd name="connsiteX2" fmla="*/ 884931 w 884931"/>
              <a:gd name="connsiteY2" fmla="*/ 147491 h 4892290"/>
              <a:gd name="connsiteX3" fmla="*/ 884931 w 884931"/>
              <a:gd name="connsiteY3" fmla="*/ 4892290 h 4892290"/>
              <a:gd name="connsiteX4" fmla="*/ 884931 w 884931"/>
              <a:gd name="connsiteY4" fmla="*/ 4892290 h 4892290"/>
              <a:gd name="connsiteX5" fmla="*/ 0 w 884931"/>
              <a:gd name="connsiteY5" fmla="*/ 4892290 h 4892290"/>
              <a:gd name="connsiteX6" fmla="*/ 0 w 884931"/>
              <a:gd name="connsiteY6" fmla="*/ 4892290 h 4892290"/>
              <a:gd name="connsiteX7" fmla="*/ 0 w 884931"/>
              <a:gd name="connsiteY7" fmla="*/ 147491 h 4892290"/>
              <a:gd name="connsiteX8" fmla="*/ 147491 w 884931"/>
              <a:gd name="connsiteY8" fmla="*/ 0 h 48922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84931" h="4892290">
                <a:moveTo>
                  <a:pt x="884931" y="815397"/>
                </a:moveTo>
                <a:lnTo>
                  <a:pt x="884931" y="4076893"/>
                </a:lnTo>
                <a:cubicBezTo>
                  <a:pt x="884931" y="4527222"/>
                  <a:pt x="872986" y="4892287"/>
                  <a:pt x="858252" y="4892287"/>
                </a:cubicBezTo>
                <a:lnTo>
                  <a:pt x="0" y="4892287"/>
                </a:lnTo>
                <a:lnTo>
                  <a:pt x="0" y="4892287"/>
                </a:lnTo>
                <a:lnTo>
                  <a:pt x="0" y="3"/>
                </a:lnTo>
                <a:lnTo>
                  <a:pt x="0" y="3"/>
                </a:lnTo>
                <a:lnTo>
                  <a:pt x="858252" y="3"/>
                </a:lnTo>
                <a:cubicBezTo>
                  <a:pt x="872986" y="3"/>
                  <a:pt x="884931" y="365068"/>
                  <a:pt x="884931" y="81539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43829" rIns="43829" bIns="43830" numCol="1" spcCol="1270" anchor="ctr" anchorCtr="0">
            <a:noAutofit/>
          </a:bodyPr>
          <a:lstStyle/>
          <a:p>
            <a:pPr marL="171450" lvl="1" indent="-171450" defTabSz="800100">
              <a:lnSpc>
                <a:spcPct val="90000"/>
              </a:lnSpc>
              <a:spcBef>
                <a:spcPct val="0"/>
              </a:spcBef>
              <a:spcAft>
                <a:spcPct val="15000"/>
              </a:spcAft>
              <a:buChar char="••"/>
            </a:pPr>
            <a:r>
              <a:rPr lang="zh-CN" altLang="en-US" kern="1200" dirty="0">
                <a:latin typeface="+mn-ea"/>
              </a:rPr>
              <a:t>运营收入</a:t>
            </a:r>
          </a:p>
        </p:txBody>
      </p:sp>
      <p:sp>
        <p:nvSpPr>
          <p:cNvPr id="13" name="任意多边形 12"/>
          <p:cNvSpPr/>
          <p:nvPr/>
        </p:nvSpPr>
        <p:spPr>
          <a:xfrm>
            <a:off x="2743290" y="4460792"/>
            <a:ext cx="948069" cy="826402"/>
          </a:xfrm>
          <a:custGeom>
            <a:avLst/>
            <a:gdLst>
              <a:gd name="connsiteX0" fmla="*/ 0 w 1454304"/>
              <a:gd name="connsiteY0" fmla="*/ 0 h 1018012"/>
              <a:gd name="connsiteX1" fmla="*/ 945298 w 1454304"/>
              <a:gd name="connsiteY1" fmla="*/ 0 h 1018012"/>
              <a:gd name="connsiteX2" fmla="*/ 1454304 w 1454304"/>
              <a:gd name="connsiteY2" fmla="*/ 509006 h 1018012"/>
              <a:gd name="connsiteX3" fmla="*/ 945298 w 1454304"/>
              <a:gd name="connsiteY3" fmla="*/ 1018012 h 1018012"/>
              <a:gd name="connsiteX4" fmla="*/ 0 w 1454304"/>
              <a:gd name="connsiteY4" fmla="*/ 1018012 h 1018012"/>
              <a:gd name="connsiteX5" fmla="*/ 509006 w 1454304"/>
              <a:gd name="connsiteY5" fmla="*/ 509006 h 1018012"/>
              <a:gd name="connsiteX6" fmla="*/ 0 w 1454304"/>
              <a:gd name="connsiteY6" fmla="*/ 0 h 10180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4304" h="1018012">
                <a:moveTo>
                  <a:pt x="1454304" y="0"/>
                </a:moveTo>
                <a:lnTo>
                  <a:pt x="1454304" y="661708"/>
                </a:lnTo>
                <a:lnTo>
                  <a:pt x="727152" y="1018012"/>
                </a:lnTo>
                <a:lnTo>
                  <a:pt x="0" y="661708"/>
                </a:lnTo>
                <a:lnTo>
                  <a:pt x="0" y="0"/>
                </a:lnTo>
                <a:lnTo>
                  <a:pt x="727152" y="356304"/>
                </a:lnTo>
                <a:lnTo>
                  <a:pt x="1454304"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1430" tIns="393185" rIns="11430" bIns="393185" numCol="1" spcCol="1270" anchor="ctr" anchorCtr="0">
            <a:noAutofit/>
          </a:bodyPr>
          <a:lstStyle/>
          <a:p>
            <a:pPr algn="ctr" defTabSz="800100">
              <a:lnSpc>
                <a:spcPct val="90000"/>
              </a:lnSpc>
              <a:spcBef>
                <a:spcPct val="0"/>
              </a:spcBef>
              <a:spcAft>
                <a:spcPct val="35000"/>
              </a:spcAft>
            </a:pPr>
            <a:endParaRPr lang="zh-CN" altLang="en-US" sz="1500" kern="1200" dirty="0">
              <a:latin typeface="+mn-ea"/>
            </a:endParaRPr>
          </a:p>
        </p:txBody>
      </p:sp>
      <p:sp>
        <p:nvSpPr>
          <p:cNvPr id="14" name="任意多边形 13"/>
          <p:cNvSpPr/>
          <p:nvPr/>
        </p:nvSpPr>
        <p:spPr>
          <a:xfrm>
            <a:off x="3700883" y="4460791"/>
            <a:ext cx="3621416" cy="530309"/>
          </a:xfrm>
          <a:custGeom>
            <a:avLst/>
            <a:gdLst>
              <a:gd name="connsiteX0" fmla="*/ 157553 w 945297"/>
              <a:gd name="connsiteY0" fmla="*/ 0 h 4828554"/>
              <a:gd name="connsiteX1" fmla="*/ 787744 w 945297"/>
              <a:gd name="connsiteY1" fmla="*/ 0 h 4828554"/>
              <a:gd name="connsiteX2" fmla="*/ 945297 w 945297"/>
              <a:gd name="connsiteY2" fmla="*/ 157553 h 4828554"/>
              <a:gd name="connsiteX3" fmla="*/ 945297 w 945297"/>
              <a:gd name="connsiteY3" fmla="*/ 4828554 h 4828554"/>
              <a:gd name="connsiteX4" fmla="*/ 945297 w 945297"/>
              <a:gd name="connsiteY4" fmla="*/ 4828554 h 4828554"/>
              <a:gd name="connsiteX5" fmla="*/ 0 w 945297"/>
              <a:gd name="connsiteY5" fmla="*/ 4828554 h 4828554"/>
              <a:gd name="connsiteX6" fmla="*/ 0 w 945297"/>
              <a:gd name="connsiteY6" fmla="*/ 4828554 h 4828554"/>
              <a:gd name="connsiteX7" fmla="*/ 0 w 945297"/>
              <a:gd name="connsiteY7" fmla="*/ 157553 h 4828554"/>
              <a:gd name="connsiteX8" fmla="*/ 157553 w 945297"/>
              <a:gd name="connsiteY8" fmla="*/ 0 h 4828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5297" h="4828554">
                <a:moveTo>
                  <a:pt x="945297" y="804779"/>
                </a:moveTo>
                <a:lnTo>
                  <a:pt x="945297" y="4023775"/>
                </a:lnTo>
                <a:cubicBezTo>
                  <a:pt x="945297" y="4468240"/>
                  <a:pt x="931487" y="4828551"/>
                  <a:pt x="914452" y="4828551"/>
                </a:cubicBezTo>
                <a:lnTo>
                  <a:pt x="0" y="4828551"/>
                </a:lnTo>
                <a:lnTo>
                  <a:pt x="0" y="4828551"/>
                </a:lnTo>
                <a:lnTo>
                  <a:pt x="0" y="3"/>
                </a:lnTo>
                <a:lnTo>
                  <a:pt x="0" y="3"/>
                </a:lnTo>
                <a:lnTo>
                  <a:pt x="914452" y="3"/>
                </a:lnTo>
                <a:cubicBezTo>
                  <a:pt x="931487" y="3"/>
                  <a:pt x="945297" y="360314"/>
                  <a:pt x="945297" y="804779"/>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017" tIns="46040" rIns="46040" bIns="46040" numCol="1" spcCol="1270" anchor="ctr" anchorCtr="0">
            <a:noAutofit/>
          </a:bodyPr>
          <a:lstStyle/>
          <a:p>
            <a:pPr marL="171450" lvl="1" indent="-171450" defTabSz="800100">
              <a:lnSpc>
                <a:spcPct val="90000"/>
              </a:lnSpc>
              <a:spcBef>
                <a:spcPct val="0"/>
              </a:spcBef>
              <a:spcAft>
                <a:spcPct val="15000"/>
              </a:spcAft>
              <a:buChar char="••"/>
            </a:pPr>
            <a:r>
              <a:rPr lang="zh-CN" altLang="en-US" kern="1200" dirty="0">
                <a:latin typeface="+mn-ea"/>
              </a:rPr>
              <a:t>有形资产、无形资产</a:t>
            </a:r>
          </a:p>
        </p:txBody>
      </p:sp>
      <p:sp>
        <p:nvSpPr>
          <p:cNvPr id="6" name="灯片编号占位符 5"/>
          <p:cNvSpPr>
            <a:spLocks noGrp="1"/>
          </p:cNvSpPr>
          <p:nvPr>
            <p:ph type="sldNum" sz="quarter" idx="2"/>
          </p:nvPr>
        </p:nvSpPr>
        <p:spPr/>
        <p:txBody>
          <a:bodyPr/>
          <a:lstStyle/>
          <a:p>
            <a:fld id="{86CB4B4D-7CA3-9044-876B-883B54F8677D}" type="slidenum">
              <a:rPr lang="en-US" altLang="zh-CN" smtClean="0"/>
              <a:pPr/>
              <a:t>31</a:t>
            </a:fld>
            <a:endParaRPr lang="zh-CN" altLang="en-US"/>
          </a:p>
        </p:txBody>
      </p:sp>
      <p:sp>
        <p:nvSpPr>
          <p:cNvPr id="7" name="文本框 6"/>
          <p:cNvSpPr txBox="1"/>
          <p:nvPr/>
        </p:nvSpPr>
        <p:spPr>
          <a:xfrm>
            <a:off x="2533399" y="1636744"/>
            <a:ext cx="4991602" cy="507831"/>
          </a:xfrm>
          <a:prstGeom prst="rect">
            <a:avLst/>
          </a:prstGeom>
          <a:noFill/>
        </p:spPr>
        <p:txBody>
          <a:bodyPr wrap="square" rtlCol="0">
            <a:spAutoFit/>
          </a:bodyPr>
          <a:lstStyle/>
          <a:p>
            <a:r>
              <a:rPr lang="en-US" altLang="zh-CN" sz="2700" dirty="0">
                <a:solidFill>
                  <a:schemeClr val="accent6">
                    <a:lumMod val="60000"/>
                    <a:lumOff val="40000"/>
                  </a:schemeClr>
                </a:solidFill>
                <a:effectLst>
                  <a:outerShdw blurRad="38100" dist="38100" dir="2700000" algn="tl">
                    <a:srgbClr val="000000">
                      <a:alpha val="43137"/>
                    </a:srgbClr>
                  </a:outerShdw>
                  <a:reflection blurRad="6350" stA="60000" endA="900" endPos="58000" dir="5400000" sy="-100000" algn="bl" rotWithShape="0"/>
                </a:effectLst>
                <a:latin typeface="华文琥珀" panose="02010800040101010101" pitchFamily="2" charset="-122"/>
                <a:ea typeface="华文琥珀" panose="02010800040101010101" pitchFamily="2" charset="-122"/>
              </a:rPr>
              <a:t>BOT</a:t>
            </a:r>
            <a:r>
              <a:rPr lang="zh-CN" altLang="en-US" sz="2700" dirty="0">
                <a:solidFill>
                  <a:schemeClr val="accent6">
                    <a:lumMod val="60000"/>
                    <a:lumOff val="40000"/>
                  </a:schemeClr>
                </a:solidFill>
                <a:effectLst>
                  <a:outerShdw blurRad="38100" dist="38100" dir="2700000" algn="tl">
                    <a:srgbClr val="000000">
                      <a:alpha val="43137"/>
                    </a:srgbClr>
                  </a:outerShdw>
                  <a:reflection blurRad="6350" stA="60000" endA="900" endPos="58000" dir="5400000" sy="-100000" algn="bl" rotWithShape="0"/>
                </a:effectLst>
                <a:latin typeface="华文琥珀" panose="02010800040101010101" pitchFamily="2" charset="-122"/>
                <a:ea typeface="华文琥珀" panose="02010800040101010101" pitchFamily="2" charset="-122"/>
              </a:rPr>
              <a:t>，不同阶段不同税务处理。</a:t>
            </a:r>
          </a:p>
        </p:txBody>
      </p:sp>
      <p:sp>
        <p:nvSpPr>
          <p:cNvPr id="17" name="文本框 16"/>
          <p:cNvSpPr txBox="1"/>
          <p:nvPr/>
        </p:nvSpPr>
        <p:spPr>
          <a:xfrm>
            <a:off x="2831729" y="3240023"/>
            <a:ext cx="771192" cy="784830"/>
          </a:xfrm>
          <a:prstGeom prst="rect">
            <a:avLst/>
          </a:prstGeom>
          <a:noFill/>
        </p:spPr>
        <p:txBody>
          <a:bodyPr wrap="square" rtlCol="0">
            <a:spAutoFit/>
          </a:bodyPr>
          <a:lstStyle/>
          <a:p>
            <a:pPr lvl="0" algn="ctr"/>
            <a:r>
              <a:rPr lang="zh-CN" altLang="en-US" sz="1500" b="1" kern="1200" spc="150" dirty="0">
                <a:solidFill>
                  <a:schemeClr val="bg1"/>
                </a:solidFill>
                <a:latin typeface="+mn-ea"/>
              </a:rPr>
              <a:t>建设阶段</a:t>
            </a:r>
          </a:p>
          <a:p>
            <a:endParaRPr lang="zh-CN" altLang="en-US" sz="1500" b="1" spc="150" dirty="0">
              <a:solidFill>
                <a:schemeClr val="bg1"/>
              </a:solidFill>
            </a:endParaRPr>
          </a:p>
        </p:txBody>
      </p:sp>
      <p:sp>
        <p:nvSpPr>
          <p:cNvPr id="18" name="文本框 17"/>
          <p:cNvSpPr txBox="1"/>
          <p:nvPr/>
        </p:nvSpPr>
        <p:spPr>
          <a:xfrm>
            <a:off x="2822205" y="3984843"/>
            <a:ext cx="835062" cy="784830"/>
          </a:xfrm>
          <a:prstGeom prst="rect">
            <a:avLst/>
          </a:prstGeom>
          <a:noFill/>
        </p:spPr>
        <p:txBody>
          <a:bodyPr wrap="square" rtlCol="0">
            <a:spAutoFit/>
          </a:bodyPr>
          <a:lstStyle/>
          <a:p>
            <a:pPr lvl="0" algn="ctr"/>
            <a:r>
              <a:rPr lang="zh-CN" altLang="en-US" sz="1500" b="1" kern="1200" spc="150" dirty="0">
                <a:solidFill>
                  <a:schemeClr val="bg1"/>
                </a:solidFill>
                <a:latin typeface="+mn-ea"/>
              </a:rPr>
              <a:t>经营阶段</a:t>
            </a:r>
          </a:p>
          <a:p>
            <a:endParaRPr lang="zh-CN" altLang="en-US" sz="1500" b="1" spc="150" dirty="0">
              <a:solidFill>
                <a:schemeClr val="bg1"/>
              </a:solidFill>
            </a:endParaRPr>
          </a:p>
        </p:txBody>
      </p:sp>
      <p:sp>
        <p:nvSpPr>
          <p:cNvPr id="19" name="文本框 18"/>
          <p:cNvSpPr txBox="1"/>
          <p:nvPr/>
        </p:nvSpPr>
        <p:spPr>
          <a:xfrm>
            <a:off x="2822205" y="4724422"/>
            <a:ext cx="835062" cy="784830"/>
          </a:xfrm>
          <a:prstGeom prst="rect">
            <a:avLst/>
          </a:prstGeom>
          <a:noFill/>
        </p:spPr>
        <p:txBody>
          <a:bodyPr wrap="square" rtlCol="0">
            <a:spAutoFit/>
          </a:bodyPr>
          <a:lstStyle/>
          <a:p>
            <a:pPr lvl="0" algn="ctr"/>
            <a:r>
              <a:rPr lang="zh-CN" altLang="en-US" sz="1500" b="1" kern="1200" spc="150" dirty="0">
                <a:solidFill>
                  <a:schemeClr val="bg1"/>
                </a:solidFill>
                <a:latin typeface="+mn-ea"/>
              </a:rPr>
              <a:t>移交阶段</a:t>
            </a:r>
          </a:p>
          <a:p>
            <a:endParaRPr lang="zh-CN" altLang="en-US" sz="1500" b="1" spc="150" dirty="0">
              <a:solidFill>
                <a:schemeClr val="bg1"/>
              </a:solidFill>
            </a:endParaRPr>
          </a:p>
        </p:txBody>
      </p:sp>
    </p:spTree>
    <p:extLst>
      <p:ext uri="{BB962C8B-B14F-4D97-AF65-F5344CB8AC3E}">
        <p14:creationId xmlns:p14="http://schemas.microsoft.com/office/powerpoint/2010/main" val="13079228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495425" y="2083594"/>
            <a:ext cx="6791325" cy="3263504"/>
          </a:xfrm>
        </p:spPr>
        <p:txBody>
          <a:bodyPr>
            <a:normAutofit/>
          </a:bodyPr>
          <a:lstStyle/>
          <a:p>
            <a:pPr marL="0" indent="0">
              <a:lnSpc>
                <a:spcPts val="3600"/>
              </a:lnSpc>
              <a:buNone/>
            </a:pPr>
            <a:r>
              <a:rPr lang="en-US" altLang="zh-CN" sz="1800" dirty="0" smtClean="0">
                <a:solidFill>
                  <a:schemeClr val="tx1">
                    <a:lumMod val="85000"/>
                    <a:lumOff val="15000"/>
                  </a:schemeClr>
                </a:solidFill>
              </a:rPr>
              <a:t>1.</a:t>
            </a:r>
            <a:r>
              <a:rPr lang="zh-CN" altLang="en-US" sz="1800" dirty="0" smtClean="0">
                <a:solidFill>
                  <a:schemeClr val="tx1">
                    <a:lumMod val="85000"/>
                    <a:lumOff val="15000"/>
                  </a:schemeClr>
                </a:solidFill>
              </a:rPr>
              <a:t>投资</a:t>
            </a:r>
            <a:r>
              <a:rPr lang="zh-CN" altLang="en-US" sz="1800" dirty="0">
                <a:solidFill>
                  <a:schemeClr val="tx1">
                    <a:lumMod val="85000"/>
                    <a:lumOff val="15000"/>
                  </a:schemeClr>
                </a:solidFill>
              </a:rPr>
              <a:t>建设阶段</a:t>
            </a:r>
          </a:p>
          <a:p>
            <a:pPr marL="0" indent="0">
              <a:lnSpc>
                <a:spcPts val="3600"/>
              </a:lnSpc>
              <a:buNone/>
            </a:pPr>
            <a:r>
              <a:rPr lang="zh-CN" altLang="en-US" sz="1800" dirty="0">
                <a:solidFill>
                  <a:schemeClr val="tx1">
                    <a:lumMod val="85000"/>
                    <a:lumOff val="15000"/>
                  </a:schemeClr>
                </a:solidFill>
              </a:rPr>
              <a:t>在投资建设阶段，资金的融资成本不得抵扣进项税额</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32</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985721" y="1735119"/>
            <a:ext cx="7486650" cy="3263504"/>
          </a:xfrm>
        </p:spPr>
        <p:txBody>
          <a:bodyPr>
            <a:noAutofit/>
          </a:bodyPr>
          <a:lstStyle/>
          <a:p>
            <a:pPr marL="0" indent="0">
              <a:lnSpc>
                <a:spcPts val="3375"/>
              </a:lnSpc>
              <a:buNone/>
            </a:pPr>
            <a:r>
              <a:rPr lang="en-US" altLang="zh-CN" sz="1800" dirty="0">
                <a:solidFill>
                  <a:schemeClr val="tx1">
                    <a:lumMod val="85000"/>
                    <a:lumOff val="15000"/>
                  </a:schemeClr>
                </a:solidFill>
              </a:rPr>
              <a:t>2.</a:t>
            </a:r>
            <a:r>
              <a:rPr lang="zh-CN" altLang="en-US" sz="1800" dirty="0">
                <a:solidFill>
                  <a:schemeClr val="tx1">
                    <a:lumMod val="85000"/>
                    <a:lumOff val="15000"/>
                  </a:schemeClr>
                </a:solidFill>
              </a:rPr>
              <a:t>运营阶段</a:t>
            </a:r>
          </a:p>
          <a:p>
            <a:pPr marL="0" indent="342900">
              <a:lnSpc>
                <a:spcPts val="3375"/>
              </a:lnSpc>
              <a:buNone/>
            </a:pPr>
            <a:r>
              <a:rPr lang="zh-CN" altLang="en-US" sz="1800" dirty="0">
                <a:solidFill>
                  <a:schemeClr val="tx1">
                    <a:lumMod val="85000"/>
                    <a:lumOff val="15000"/>
                  </a:schemeClr>
                </a:solidFill>
              </a:rPr>
              <a:t>道路通行服务（包括过路费、过桥费、过闸费等）等按照不动产经营租赁服务缴纳增值税。</a:t>
            </a:r>
          </a:p>
          <a:p>
            <a:pPr marL="0" indent="342900">
              <a:lnSpc>
                <a:spcPts val="3375"/>
              </a:lnSpc>
              <a:buNone/>
            </a:pPr>
            <a:r>
              <a:rPr lang="zh-CN" altLang="en-US" sz="1800" dirty="0">
                <a:solidFill>
                  <a:schemeClr val="tx1">
                    <a:lumMod val="85000"/>
                    <a:lumOff val="15000"/>
                  </a:schemeClr>
                </a:solidFill>
              </a:rPr>
              <a:t>公路经营企业中的一般纳税人收取试点前开工的高速公路的车辆通行费，可以选择适用简易计税方法，减按</a:t>
            </a:r>
            <a:r>
              <a:rPr lang="en-US" sz="1800" dirty="0">
                <a:solidFill>
                  <a:schemeClr val="tx1">
                    <a:lumMod val="85000"/>
                    <a:lumOff val="15000"/>
                  </a:schemeClr>
                </a:solidFill>
              </a:rPr>
              <a:t>3%</a:t>
            </a:r>
            <a:r>
              <a:rPr lang="zh-CN" altLang="en-US" sz="1800" dirty="0">
                <a:solidFill>
                  <a:schemeClr val="tx1">
                    <a:lumMod val="85000"/>
                    <a:lumOff val="15000"/>
                  </a:schemeClr>
                </a:solidFill>
              </a:rPr>
              <a:t>的征收率计算应纳税额。</a:t>
            </a:r>
          </a:p>
          <a:p>
            <a:pPr marL="0" indent="342900">
              <a:lnSpc>
                <a:spcPts val="3375"/>
              </a:lnSpc>
              <a:buNone/>
            </a:pPr>
            <a:r>
              <a:rPr lang="zh-CN" altLang="en-US" sz="1800" dirty="0">
                <a:solidFill>
                  <a:schemeClr val="tx1">
                    <a:lumMod val="85000"/>
                    <a:lumOff val="15000"/>
                  </a:schemeClr>
                </a:solidFill>
              </a:rPr>
              <a:t>试点前开工的高速公路，是指相关施工许可证明上注明的合同开工日期在</a:t>
            </a:r>
            <a:r>
              <a:rPr lang="en-US" sz="1800" dirty="0">
                <a:solidFill>
                  <a:srgbClr val="FF0000"/>
                </a:solidFill>
              </a:rPr>
              <a:t>2016</a:t>
            </a:r>
            <a:r>
              <a:rPr lang="zh-CN" altLang="en-US" sz="1800" dirty="0">
                <a:solidFill>
                  <a:srgbClr val="FF0000"/>
                </a:solidFill>
              </a:rPr>
              <a:t>年</a:t>
            </a:r>
            <a:r>
              <a:rPr lang="en-US" sz="1800" dirty="0">
                <a:solidFill>
                  <a:srgbClr val="FF0000"/>
                </a:solidFill>
              </a:rPr>
              <a:t>4</a:t>
            </a:r>
            <a:r>
              <a:rPr lang="zh-CN" altLang="en-US" sz="1800" dirty="0">
                <a:solidFill>
                  <a:srgbClr val="FF0000"/>
                </a:solidFill>
              </a:rPr>
              <a:t>月</a:t>
            </a:r>
            <a:r>
              <a:rPr lang="en-US" sz="1800" dirty="0">
                <a:solidFill>
                  <a:srgbClr val="FF0000"/>
                </a:solidFill>
              </a:rPr>
              <a:t>30</a:t>
            </a:r>
            <a:r>
              <a:rPr lang="zh-CN" altLang="en-US" sz="1800" dirty="0">
                <a:solidFill>
                  <a:srgbClr val="FF0000"/>
                </a:solidFill>
              </a:rPr>
              <a:t>日前</a:t>
            </a:r>
            <a:r>
              <a:rPr lang="zh-CN" altLang="en-US" sz="1800" dirty="0">
                <a:solidFill>
                  <a:schemeClr val="tx1">
                    <a:lumMod val="85000"/>
                    <a:lumOff val="15000"/>
                  </a:schemeClr>
                </a:solidFill>
              </a:rPr>
              <a:t>的高速公路。</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33</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905000" y="2165746"/>
            <a:ext cx="5505450" cy="3263504"/>
          </a:xfrm>
        </p:spPr>
        <p:txBody>
          <a:bodyPr>
            <a:normAutofit/>
          </a:bodyPr>
          <a:lstStyle/>
          <a:p>
            <a:pPr marL="0" indent="0">
              <a:lnSpc>
                <a:spcPts val="3600"/>
              </a:lnSpc>
              <a:buNone/>
            </a:pPr>
            <a:r>
              <a:rPr lang="en-US" sz="1800" dirty="0">
                <a:solidFill>
                  <a:schemeClr val="tx1">
                    <a:lumMod val="85000"/>
                    <a:lumOff val="15000"/>
                  </a:schemeClr>
                </a:solidFill>
              </a:rPr>
              <a:t>3.</a:t>
            </a:r>
            <a:r>
              <a:rPr lang="zh-CN" altLang="en-US" sz="1800" dirty="0">
                <a:solidFill>
                  <a:schemeClr val="tx1">
                    <a:lumMod val="85000"/>
                    <a:lumOff val="15000"/>
                  </a:schemeClr>
                </a:solidFill>
              </a:rPr>
              <a:t>中途退出</a:t>
            </a:r>
          </a:p>
          <a:p>
            <a:pPr marL="0" indent="0">
              <a:lnSpc>
                <a:spcPts val="3600"/>
              </a:lnSpc>
              <a:buNone/>
            </a:pPr>
            <a:r>
              <a:rPr lang="zh-CN" altLang="en-US" sz="1800" dirty="0">
                <a:solidFill>
                  <a:schemeClr val="tx1">
                    <a:lumMod val="85000"/>
                    <a:lumOff val="15000"/>
                  </a:schemeClr>
                </a:solidFill>
              </a:rPr>
              <a:t>中途转让项目</a:t>
            </a:r>
            <a:r>
              <a:rPr lang="en-US" altLang="zh-CN" sz="1800" dirty="0">
                <a:solidFill>
                  <a:schemeClr val="tx1">
                    <a:lumMod val="85000"/>
                    <a:lumOff val="15000"/>
                  </a:schemeClr>
                </a:solidFill>
              </a:rPr>
              <a:t>,</a:t>
            </a:r>
            <a:r>
              <a:rPr lang="zh-CN" altLang="en-US" sz="1800" dirty="0">
                <a:solidFill>
                  <a:schemeClr val="tx1">
                    <a:lumMod val="85000"/>
                    <a:lumOff val="15000"/>
                  </a:schemeClr>
                </a:solidFill>
              </a:rPr>
              <a:t>区分股权转让和资产转让</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34</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1390650" y="2131219"/>
            <a:ext cx="7277100" cy="3263504"/>
          </a:xfrm>
        </p:spPr>
        <p:txBody>
          <a:bodyPr>
            <a:normAutofit/>
          </a:bodyPr>
          <a:lstStyle/>
          <a:p>
            <a:pPr marL="0" indent="0">
              <a:lnSpc>
                <a:spcPts val="3600"/>
              </a:lnSpc>
              <a:buNone/>
            </a:pPr>
            <a:r>
              <a:rPr lang="en-US" sz="1800" dirty="0">
                <a:solidFill>
                  <a:schemeClr val="tx1">
                    <a:lumMod val="85000"/>
                    <a:lumOff val="15000"/>
                  </a:schemeClr>
                </a:solidFill>
              </a:rPr>
              <a:t>4.</a:t>
            </a:r>
            <a:r>
              <a:rPr lang="zh-CN" altLang="en-US" sz="1800" dirty="0">
                <a:solidFill>
                  <a:schemeClr val="tx1">
                    <a:lumMod val="85000"/>
                    <a:lumOff val="15000"/>
                  </a:schemeClr>
                </a:solidFill>
              </a:rPr>
              <a:t>移交阶段</a:t>
            </a:r>
          </a:p>
          <a:p>
            <a:pPr marL="0" indent="0">
              <a:lnSpc>
                <a:spcPts val="3600"/>
              </a:lnSpc>
              <a:buNone/>
            </a:pPr>
            <a:r>
              <a:rPr lang="zh-CN" altLang="en-US" sz="1800" dirty="0">
                <a:solidFill>
                  <a:schemeClr val="tx1">
                    <a:lumMod val="85000"/>
                    <a:lumOff val="15000"/>
                  </a:schemeClr>
                </a:solidFill>
              </a:rPr>
              <a:t>特许经营期结束后，投资并运营企业无偿向政府移交资产。</a:t>
            </a:r>
          </a:p>
        </p:txBody>
      </p:sp>
      <p:sp>
        <p:nvSpPr>
          <p:cNvPr id="4" name="灯片编号占位符 3"/>
          <p:cNvSpPr>
            <a:spLocks noGrp="1"/>
          </p:cNvSpPr>
          <p:nvPr>
            <p:ph type="sldNum" sz="quarter" idx="2"/>
          </p:nvPr>
        </p:nvSpPr>
        <p:spPr/>
        <p:txBody>
          <a:bodyPr/>
          <a:lstStyle/>
          <a:p>
            <a:fld id="{86CB4B4D-7CA3-9044-876B-883B54F8677D}" type="slidenum">
              <a:rPr lang="en-US" altLang="zh-CN" smtClean="0"/>
              <a:pPr/>
              <a:t>35</a:t>
            </a:fld>
            <a:endParaRPr lang="en-US" altLang="zh-CN"/>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2"/>
          </p:nvPr>
        </p:nvSpPr>
        <p:spPr/>
        <p:txBody>
          <a:bodyPr/>
          <a:lstStyle/>
          <a:p>
            <a:fld id="{86CB4B4D-7CA3-9044-876B-883B54F8677D}" type="slidenum">
              <a:rPr lang="en-US" altLang="zh-CN" smtClean="0"/>
              <a:pPr/>
              <a:t>36</a:t>
            </a:fld>
            <a:endParaRPr lang="en-US" altLang="zh-CN" dirty="0"/>
          </a:p>
        </p:txBody>
      </p:sp>
      <p:sp>
        <p:nvSpPr>
          <p:cNvPr id="5" name="矩形 4"/>
          <p:cNvSpPr/>
          <p:nvPr/>
        </p:nvSpPr>
        <p:spPr>
          <a:xfrm>
            <a:off x="1959949" y="1570368"/>
            <a:ext cx="9625042" cy="1365758"/>
          </a:xfrm>
          <a:prstGeom prst="rect">
            <a:avLst/>
          </a:prstGeom>
        </p:spPr>
        <p:txBody>
          <a:bodyPr wrap="square">
            <a:spAutoFit/>
          </a:bodyPr>
          <a:lstStyle/>
          <a:p>
            <a:pPr marL="257168" indent="-257168">
              <a:spcBef>
                <a:spcPts val="600"/>
              </a:spcBef>
              <a:defRPr sz="3700">
                <a:latin typeface="Microsoft YaHei"/>
                <a:ea typeface="Microsoft YaHei"/>
                <a:cs typeface="Microsoft YaHei"/>
                <a:sym typeface="Microsoft YaHei"/>
              </a:defRPr>
            </a:pPr>
            <a:r>
              <a:rPr lang="zh-CN" altLang="en-US" sz="2400" b="1" dirty="0" smtClean="0">
                <a:solidFill>
                  <a:schemeClr val="tx1">
                    <a:lumMod val="85000"/>
                    <a:lumOff val="15000"/>
                  </a:schemeClr>
                </a:solidFill>
                <a:latin typeface="+mn-ea"/>
                <a:ea typeface="+mn-ea"/>
                <a:sym typeface="Microsoft YaHei"/>
              </a:rPr>
              <a:t>“营改增”疑问请</a:t>
            </a:r>
            <a:r>
              <a:rPr lang="zh-CN" altLang="en-US" sz="2400" b="1" dirty="0">
                <a:solidFill>
                  <a:schemeClr val="tx1">
                    <a:lumMod val="85000"/>
                    <a:lumOff val="15000"/>
                  </a:schemeClr>
                </a:solidFill>
                <a:latin typeface="+mn-ea"/>
                <a:ea typeface="+mn-ea"/>
                <a:sym typeface="Microsoft YaHei"/>
              </a:rPr>
              <a:t>至：</a:t>
            </a:r>
            <a:endParaRPr lang="en-US" altLang="zh-CN" sz="2400" b="1" dirty="0">
              <a:solidFill>
                <a:schemeClr val="tx1">
                  <a:lumMod val="85000"/>
                  <a:lumOff val="15000"/>
                </a:schemeClr>
              </a:solidFill>
              <a:latin typeface="+mn-ea"/>
              <a:ea typeface="+mn-ea"/>
              <a:sym typeface="Microsoft YaHei"/>
            </a:endParaRPr>
          </a:p>
          <a:p>
            <a:pPr marL="257168" indent="-257168">
              <a:spcBef>
                <a:spcPts val="600"/>
              </a:spcBef>
              <a:defRPr sz="3700">
                <a:latin typeface="Microsoft YaHei"/>
                <a:ea typeface="Microsoft YaHei"/>
                <a:cs typeface="Microsoft YaHei"/>
                <a:sym typeface="Microsoft YaHei"/>
              </a:defRPr>
            </a:pPr>
            <a:r>
              <a:rPr lang="zh-CN" altLang="en-US" sz="2100" b="1" dirty="0">
                <a:solidFill>
                  <a:srgbClr val="FF0000"/>
                </a:solidFill>
                <a:latin typeface="+mn-ea"/>
                <a:ea typeface="+mn-ea"/>
                <a:sym typeface="Microsoft YaHei"/>
              </a:rPr>
              <a:t>天扬财税网校微信号</a:t>
            </a:r>
            <a:r>
              <a:rPr lang="zh-CN" altLang="en-US" sz="2100" b="1" dirty="0">
                <a:solidFill>
                  <a:schemeClr val="tx1">
                    <a:lumMod val="85000"/>
                    <a:lumOff val="15000"/>
                  </a:schemeClr>
                </a:solidFill>
                <a:latin typeface="+mn-ea"/>
                <a:ea typeface="+mn-ea"/>
                <a:sym typeface="Microsoft YaHei"/>
              </a:rPr>
              <a:t>菜单栏</a:t>
            </a:r>
            <a:r>
              <a:rPr lang="zh-CN" altLang="en-US" sz="2100" b="1" dirty="0">
                <a:solidFill>
                  <a:srgbClr val="FF0000"/>
                </a:solidFill>
                <a:latin typeface="+mn-ea"/>
                <a:ea typeface="+mn-ea"/>
                <a:sym typeface="Microsoft YaHei"/>
              </a:rPr>
              <a:t>提问区</a:t>
            </a:r>
            <a:r>
              <a:rPr lang="zh-CN" altLang="en-US" sz="2100" b="1" dirty="0">
                <a:solidFill>
                  <a:schemeClr val="tx1">
                    <a:lumMod val="85000"/>
                    <a:lumOff val="15000"/>
                  </a:schemeClr>
                </a:solidFill>
                <a:latin typeface="+mn-ea"/>
                <a:ea typeface="+mn-ea"/>
                <a:sym typeface="Microsoft YaHei"/>
              </a:rPr>
              <a:t>提问</a:t>
            </a:r>
            <a:endParaRPr lang="en-US" altLang="zh-CN" sz="2100" b="1" dirty="0">
              <a:solidFill>
                <a:schemeClr val="tx1">
                  <a:lumMod val="85000"/>
                  <a:lumOff val="15000"/>
                </a:schemeClr>
              </a:solidFill>
              <a:latin typeface="+mn-ea"/>
              <a:ea typeface="+mn-ea"/>
              <a:sym typeface="Microsoft YaHei"/>
            </a:endParaRPr>
          </a:p>
          <a:p>
            <a:pPr marL="257168" indent="-257168">
              <a:spcBef>
                <a:spcPts val="600"/>
              </a:spcBef>
              <a:defRPr sz="3700">
                <a:latin typeface="Microsoft YaHei"/>
                <a:ea typeface="Microsoft YaHei"/>
                <a:cs typeface="Microsoft YaHei"/>
                <a:sym typeface="Microsoft YaHei"/>
              </a:defRPr>
            </a:pPr>
            <a:endParaRPr lang="en-US" altLang="zh-CN" sz="2775" b="1" dirty="0">
              <a:solidFill>
                <a:schemeClr val="tx1">
                  <a:lumMod val="85000"/>
                  <a:lumOff val="15000"/>
                </a:schemeClr>
              </a:solidFill>
              <a:latin typeface="+mn-ea"/>
              <a:ea typeface="+mn-ea"/>
              <a:sym typeface="Microsoft YaHei"/>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3538" y="2611614"/>
            <a:ext cx="2701831" cy="2701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矩形 6"/>
          <p:cNvSpPr/>
          <p:nvPr/>
        </p:nvSpPr>
        <p:spPr>
          <a:xfrm>
            <a:off x="1959949" y="5496176"/>
            <a:ext cx="5126948" cy="36094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zh-CN" altLang="en-US" sz="1350" dirty="0" smtClean="0">
                <a:solidFill>
                  <a:schemeClr val="tx1">
                    <a:lumMod val="85000"/>
                    <a:lumOff val="15000"/>
                  </a:schemeClr>
                </a:solidFill>
              </a:rPr>
              <a:t>微信扫一扫，关注</a:t>
            </a:r>
            <a:r>
              <a:rPr lang="zh-CN" altLang="en-US" sz="1350" dirty="0">
                <a:solidFill>
                  <a:schemeClr val="tx1">
                    <a:lumMod val="85000"/>
                    <a:lumOff val="15000"/>
                  </a:schemeClr>
                </a:solidFill>
              </a:rPr>
              <a:t>天扬财税网校，了解</a:t>
            </a:r>
            <a:r>
              <a:rPr lang="zh-CN" altLang="en-US" sz="1350" dirty="0" smtClean="0">
                <a:solidFill>
                  <a:schemeClr val="tx1">
                    <a:lumMod val="85000"/>
                    <a:lumOff val="15000"/>
                  </a:schemeClr>
                </a:solidFill>
              </a:rPr>
              <a:t>更多</a:t>
            </a:r>
            <a:r>
              <a:rPr lang="zh-CN" altLang="en-US" sz="1350" dirty="0" smtClean="0">
                <a:solidFill>
                  <a:schemeClr val="tx1">
                    <a:lumMod val="85000"/>
                    <a:lumOff val="15000"/>
                  </a:schemeClr>
                </a:solidFill>
              </a:rPr>
              <a:t>“营改增”最新信息</a:t>
            </a:r>
            <a:endParaRPr lang="zh-CN" altLang="en-US" sz="1350" dirty="0">
              <a:solidFill>
                <a:schemeClr val="tx1">
                  <a:lumMod val="85000"/>
                  <a:lumOff val="15000"/>
                </a:schemeClr>
              </a:solidFill>
            </a:endParaRPr>
          </a:p>
        </p:txBody>
      </p:sp>
    </p:spTree>
    <p:extLst>
      <p:ext uri="{BB962C8B-B14F-4D97-AF65-F5344CB8AC3E}">
        <p14:creationId xmlns:p14="http://schemas.microsoft.com/office/powerpoint/2010/main" val="22044046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占位符 2"/>
          <p:cNvSpPr>
            <a:spLocks noGrp="1"/>
          </p:cNvSpPr>
          <p:nvPr>
            <p:ph type="body" sz="half" idx="1"/>
          </p:nvPr>
        </p:nvSpPr>
        <p:spPr>
          <a:xfrm>
            <a:off x="914404" y="2109108"/>
            <a:ext cx="6367713" cy="3435008"/>
          </a:xfrm>
        </p:spPr>
        <p:txBody>
          <a:bodyPr>
            <a:normAutofit lnSpcReduction="10000"/>
          </a:bodyPr>
          <a:lstStyle/>
          <a:p>
            <a:pPr marL="0" indent="0">
              <a:buNone/>
            </a:pPr>
            <a:r>
              <a:rPr lang="zh-CN" altLang="en-US" dirty="0">
                <a:solidFill>
                  <a:schemeClr val="tx1">
                    <a:lumMod val="85000"/>
                    <a:lumOff val="15000"/>
                  </a:schemeClr>
                </a:solidFill>
                <a:latin typeface="+mn-ea"/>
              </a:rPr>
              <a:t>如何区分新老项目</a:t>
            </a:r>
            <a:endParaRPr lang="en-US" altLang="zh-CN" dirty="0">
              <a:solidFill>
                <a:schemeClr val="tx1">
                  <a:lumMod val="85000"/>
                  <a:lumOff val="15000"/>
                </a:schemeClr>
              </a:solidFill>
              <a:latin typeface="+mn-ea"/>
            </a:endParaRPr>
          </a:p>
          <a:p>
            <a:pPr marL="0" indent="0">
              <a:buNone/>
            </a:pPr>
            <a:endParaRPr lang="en-US" altLang="zh-CN" dirty="0"/>
          </a:p>
          <a:p>
            <a:pPr marL="0" indent="0">
              <a:buNone/>
            </a:pPr>
            <a:r>
              <a:rPr lang="zh-CN" altLang="en-US" dirty="0"/>
              <a:t>   </a:t>
            </a:r>
            <a:r>
              <a:rPr lang="zh-CN" altLang="en-US" sz="2100" dirty="0">
                <a:solidFill>
                  <a:schemeClr val="tx1">
                    <a:lumMod val="85000"/>
                    <a:lumOff val="15000"/>
                  </a:schemeClr>
                </a:solidFill>
              </a:rPr>
              <a:t>老项目</a:t>
            </a:r>
            <a:endParaRPr lang="en-US" altLang="zh-CN" sz="2100" dirty="0">
              <a:solidFill>
                <a:schemeClr val="tx1">
                  <a:lumMod val="85000"/>
                  <a:lumOff val="15000"/>
                </a:schemeClr>
              </a:solidFill>
            </a:endParaRPr>
          </a:p>
          <a:p>
            <a:pPr marL="0" indent="0">
              <a:buNone/>
            </a:pPr>
            <a:r>
              <a:rPr lang="en-US" altLang="zh-CN" dirty="0"/>
              <a:t>  </a:t>
            </a:r>
          </a:p>
          <a:p>
            <a:pPr marL="0" indent="0">
              <a:buNone/>
            </a:pPr>
            <a:endParaRPr lang="en-US" altLang="zh-CN" dirty="0"/>
          </a:p>
          <a:p>
            <a:pPr marL="0" indent="0">
              <a:buNone/>
            </a:pPr>
            <a:r>
              <a:rPr lang="zh-CN" altLang="en-US" dirty="0"/>
              <a:t>   </a:t>
            </a:r>
            <a:endParaRPr lang="en-US" altLang="zh-CN" dirty="0"/>
          </a:p>
          <a:p>
            <a:pPr marL="0" indent="0">
              <a:buNone/>
            </a:pPr>
            <a:r>
              <a:rPr lang="en-US" altLang="zh-CN" sz="2100" dirty="0"/>
              <a:t>     </a:t>
            </a:r>
            <a:r>
              <a:rPr lang="zh-CN" altLang="en-US" sz="2100" dirty="0">
                <a:solidFill>
                  <a:schemeClr val="tx1">
                    <a:lumMod val="85000"/>
                    <a:lumOff val="15000"/>
                  </a:schemeClr>
                </a:solidFill>
              </a:rPr>
              <a:t>新项</a:t>
            </a:r>
            <a:r>
              <a:rPr lang="zh-CN" altLang="en-US" sz="2100" dirty="0"/>
              <a:t>目</a:t>
            </a:r>
            <a:endParaRPr lang="en-US" altLang="zh-CN" sz="2100" dirty="0"/>
          </a:p>
          <a:p>
            <a:pPr marL="0" indent="0">
              <a:buNone/>
            </a:pPr>
            <a:r>
              <a:rPr lang="en-US" altLang="zh-CN" dirty="0"/>
              <a:t>  </a:t>
            </a:r>
            <a:endParaRPr lang="zh-CN" altLang="en-US" dirty="0"/>
          </a:p>
        </p:txBody>
      </p:sp>
      <p:sp>
        <p:nvSpPr>
          <p:cNvPr id="5" name="左弧形箭头 4"/>
          <p:cNvSpPr/>
          <p:nvPr/>
        </p:nvSpPr>
        <p:spPr>
          <a:xfrm>
            <a:off x="902369" y="3325231"/>
            <a:ext cx="342900" cy="120917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sp>
        <p:nvSpPr>
          <p:cNvPr id="6" name="左弧形箭头 5"/>
          <p:cNvSpPr/>
          <p:nvPr/>
        </p:nvSpPr>
        <p:spPr>
          <a:xfrm>
            <a:off x="2480514" y="3004815"/>
            <a:ext cx="505327" cy="92041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schemeClr val="tx1"/>
              </a:solidFill>
            </a:endParaRPr>
          </a:p>
        </p:txBody>
      </p:sp>
      <p:sp>
        <p:nvSpPr>
          <p:cNvPr id="9" name="圆角矩形 8"/>
          <p:cNvSpPr/>
          <p:nvPr/>
        </p:nvSpPr>
        <p:spPr>
          <a:xfrm>
            <a:off x="3077079" y="2664279"/>
            <a:ext cx="3541439" cy="746674"/>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500" dirty="0"/>
              <a:t>《</a:t>
            </a:r>
            <a:r>
              <a:rPr lang="zh-CN" altLang="en-US" sz="1500" dirty="0"/>
              <a:t>建筑工程施工许可证</a:t>
            </a:r>
            <a:r>
              <a:rPr lang="en-US" altLang="zh-CN" sz="1500" dirty="0"/>
              <a:t>》</a:t>
            </a:r>
            <a:r>
              <a:rPr lang="zh-CN" altLang="en-US" sz="1500" dirty="0"/>
              <a:t>注明的合同开工日期在</a:t>
            </a:r>
            <a:r>
              <a:rPr lang="en-US" altLang="zh-CN" sz="1500" dirty="0"/>
              <a:t>2016</a:t>
            </a:r>
            <a:r>
              <a:rPr lang="zh-CN" altLang="en-US" sz="1500" dirty="0"/>
              <a:t>年</a:t>
            </a:r>
            <a:r>
              <a:rPr lang="en-US" altLang="zh-CN" sz="1500" dirty="0"/>
              <a:t>4</a:t>
            </a:r>
            <a:r>
              <a:rPr lang="zh-CN" altLang="en-US" sz="1500" dirty="0"/>
              <a:t>月</a:t>
            </a:r>
            <a:r>
              <a:rPr lang="en-US" altLang="zh-CN" sz="1500" dirty="0"/>
              <a:t>30</a:t>
            </a:r>
            <a:r>
              <a:rPr lang="zh-CN" altLang="en-US" sz="1500" dirty="0"/>
              <a:t>日前的项目</a:t>
            </a:r>
          </a:p>
        </p:txBody>
      </p:sp>
      <p:sp>
        <p:nvSpPr>
          <p:cNvPr id="10" name="圆角矩形 9"/>
          <p:cNvSpPr/>
          <p:nvPr/>
        </p:nvSpPr>
        <p:spPr>
          <a:xfrm>
            <a:off x="3077079" y="3744829"/>
            <a:ext cx="3541439" cy="63165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500" dirty="0"/>
              <a:t>无许可证的，</a:t>
            </a:r>
            <a:r>
              <a:rPr lang="zh-CN" altLang="zh-CN" sz="1500" dirty="0"/>
              <a:t>建筑工程承包合同注明的开工日期在</a:t>
            </a:r>
            <a:r>
              <a:rPr lang="en-US" altLang="zh-CN" sz="1500" dirty="0"/>
              <a:t>2016</a:t>
            </a:r>
            <a:r>
              <a:rPr lang="zh-CN" altLang="zh-CN" sz="1500" dirty="0"/>
              <a:t>年</a:t>
            </a:r>
            <a:r>
              <a:rPr lang="en-US" altLang="zh-CN" sz="1500" dirty="0"/>
              <a:t>4</a:t>
            </a:r>
            <a:r>
              <a:rPr lang="zh-CN" altLang="zh-CN" sz="1500" dirty="0"/>
              <a:t>月</a:t>
            </a:r>
            <a:r>
              <a:rPr lang="en-US" altLang="zh-CN" sz="1500" dirty="0"/>
              <a:t>30</a:t>
            </a:r>
            <a:r>
              <a:rPr lang="zh-CN" altLang="zh-CN" sz="1500" dirty="0"/>
              <a:t>日前</a:t>
            </a:r>
            <a:r>
              <a:rPr lang="zh-CN" altLang="en-US" sz="1500" dirty="0"/>
              <a:t>的项目</a:t>
            </a:r>
          </a:p>
        </p:txBody>
      </p:sp>
      <p:sp>
        <p:nvSpPr>
          <p:cNvPr id="11" name="圆角矩形 10"/>
          <p:cNvSpPr/>
          <p:nvPr/>
        </p:nvSpPr>
        <p:spPr>
          <a:xfrm>
            <a:off x="2580773" y="4620128"/>
            <a:ext cx="4037742" cy="917983"/>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500" dirty="0"/>
              <a:t>《</a:t>
            </a:r>
            <a:r>
              <a:rPr lang="zh-CN" altLang="en-US" sz="1500" dirty="0"/>
              <a:t>建筑工程施工许可证</a:t>
            </a:r>
            <a:r>
              <a:rPr lang="en-US" altLang="zh-CN" sz="1500" dirty="0"/>
              <a:t>》</a:t>
            </a:r>
            <a:r>
              <a:rPr lang="zh-CN" altLang="en-US" sz="1500" dirty="0"/>
              <a:t>或建筑工程承包合同注明的开工日期在</a:t>
            </a:r>
            <a:r>
              <a:rPr lang="en-US" altLang="zh-CN" sz="1500" dirty="0"/>
              <a:t>2016</a:t>
            </a:r>
            <a:r>
              <a:rPr lang="zh-CN" altLang="en-US" sz="1500" dirty="0"/>
              <a:t>年</a:t>
            </a:r>
            <a:r>
              <a:rPr lang="en-US" altLang="zh-CN" sz="1500" dirty="0"/>
              <a:t>5</a:t>
            </a:r>
            <a:r>
              <a:rPr lang="zh-CN" altLang="en-US" sz="1500" dirty="0"/>
              <a:t>月</a:t>
            </a:r>
            <a:r>
              <a:rPr lang="en-US" altLang="zh-CN" sz="1500" dirty="0"/>
              <a:t>1</a:t>
            </a:r>
            <a:r>
              <a:rPr lang="zh-CN" altLang="en-US" sz="1500" dirty="0"/>
              <a:t>日后的项目。</a:t>
            </a:r>
          </a:p>
        </p:txBody>
      </p:sp>
      <p:sp>
        <p:nvSpPr>
          <p:cNvPr id="12" name="灯片编号占位符 11"/>
          <p:cNvSpPr>
            <a:spLocks noGrp="1"/>
          </p:cNvSpPr>
          <p:nvPr>
            <p:ph type="sldNum" sz="quarter" idx="2"/>
          </p:nvPr>
        </p:nvSpPr>
        <p:spPr/>
        <p:txBody>
          <a:bodyPr/>
          <a:lstStyle/>
          <a:p>
            <a:fld id="{86CB4B4D-7CA3-9044-876B-883B54F8677D}" type="slidenum">
              <a:rPr lang="en-US" altLang="zh-CN" smtClean="0"/>
              <a:pPr/>
              <a:t>4</a:t>
            </a:fld>
            <a:endParaRPr lang="zh-CN" altLang="en-US"/>
          </a:p>
        </p:txBody>
      </p:sp>
      <p:sp>
        <p:nvSpPr>
          <p:cNvPr id="7" name="文本框 6"/>
          <p:cNvSpPr txBox="1"/>
          <p:nvPr/>
        </p:nvSpPr>
        <p:spPr>
          <a:xfrm>
            <a:off x="2580774" y="1519290"/>
            <a:ext cx="4991602" cy="507831"/>
          </a:xfrm>
          <a:prstGeom prst="rect">
            <a:avLst/>
          </a:prstGeom>
          <a:noFill/>
        </p:spPr>
        <p:txBody>
          <a:bodyPr wrap="square" rtlCol="0">
            <a:spAutoFit/>
          </a:bodyPr>
          <a:lstStyle/>
          <a:p>
            <a:r>
              <a:rPr lang="zh-CN" altLang="en-US" sz="2700" dirty="0">
                <a:solidFill>
                  <a:schemeClr val="accent6">
                    <a:lumMod val="60000"/>
                    <a:lumOff val="40000"/>
                  </a:schemeClr>
                </a:solidFill>
                <a:effectLst>
                  <a:outerShdw blurRad="38100" dist="38100" dir="2700000" algn="tl">
                    <a:srgbClr val="000000">
                      <a:alpha val="43137"/>
                    </a:srgbClr>
                  </a:outerShdw>
                  <a:reflection blurRad="6350" stA="60000" endA="900" endPos="58000" dir="5400000" sy="-100000" algn="bl" rotWithShape="0"/>
                </a:effectLst>
                <a:latin typeface="华文琥珀" panose="02010800040101010101" pitchFamily="2" charset="-122"/>
                <a:ea typeface="华文琥珀" panose="02010800040101010101" pitchFamily="2" charset="-122"/>
              </a:rPr>
              <a:t>新老项目，如何差异化纳税？</a:t>
            </a:r>
          </a:p>
        </p:txBody>
      </p:sp>
    </p:spTree>
    <p:extLst>
      <p:ext uri="{BB962C8B-B14F-4D97-AF65-F5344CB8AC3E}">
        <p14:creationId xmlns:p14="http://schemas.microsoft.com/office/powerpoint/2010/main" val="38224950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6"/>
          <p:cNvSpPr>
            <a:spLocks noGrp="1"/>
          </p:cNvSpPr>
          <p:nvPr>
            <p:ph sz="half" idx="2"/>
          </p:nvPr>
        </p:nvSpPr>
        <p:spPr/>
        <p:txBody>
          <a:bodyPr>
            <a:normAutofit/>
          </a:bodyPr>
          <a:lstStyle/>
          <a:p>
            <a:pPr marL="0" indent="0">
              <a:buNone/>
            </a:pPr>
            <a:endParaRPr lang="en-US" altLang="zh-CN" sz="2100" b="1" dirty="0">
              <a:solidFill>
                <a:srgbClr val="FFFF00"/>
              </a:solidFill>
              <a:latin typeface="楷体" panose="02010609060101010101" pitchFamily="49" charset="-122"/>
              <a:ea typeface="楷体" panose="02010609060101010101" pitchFamily="49" charset="-122"/>
            </a:endParaRPr>
          </a:p>
          <a:p>
            <a:pPr marL="0" indent="0">
              <a:buNone/>
            </a:pPr>
            <a:endParaRPr lang="zh-CN" altLang="en-US" sz="2100" b="1" dirty="0">
              <a:solidFill>
                <a:srgbClr val="FFFF00"/>
              </a:solidFill>
              <a:latin typeface="楷体" panose="02010609060101010101" pitchFamily="49" charset="-122"/>
              <a:ea typeface="楷体" panose="02010609060101010101" pitchFamily="49" charset="-122"/>
            </a:endParaRPr>
          </a:p>
        </p:txBody>
      </p:sp>
      <p:graphicFrame>
        <p:nvGraphicFramePr>
          <p:cNvPr id="10" name="图示 9"/>
          <p:cNvGraphicFramePr/>
          <p:nvPr>
            <p:extLst>
              <p:ext uri="{D42A27DB-BD31-4B8C-83A1-F6EECF244321}">
                <p14:modId xmlns:p14="http://schemas.microsoft.com/office/powerpoint/2010/main" val="766515142"/>
              </p:ext>
            </p:extLst>
          </p:nvPr>
        </p:nvGraphicFramePr>
        <p:xfrm>
          <a:off x="447174" y="2613698"/>
          <a:ext cx="4705350" cy="21944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图示 11"/>
          <p:cNvGraphicFramePr/>
          <p:nvPr>
            <p:extLst>
              <p:ext uri="{D42A27DB-BD31-4B8C-83A1-F6EECF244321}">
                <p14:modId xmlns:p14="http://schemas.microsoft.com/office/powerpoint/2010/main" val="2837123607"/>
              </p:ext>
            </p:extLst>
          </p:nvPr>
        </p:nvGraphicFramePr>
        <p:xfrm>
          <a:off x="1594624" y="1565275"/>
          <a:ext cx="5259941" cy="406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灯片编号占位符 8"/>
          <p:cNvSpPr>
            <a:spLocks noGrp="1"/>
          </p:cNvSpPr>
          <p:nvPr>
            <p:ph type="sldNum" sz="quarter" idx="12"/>
          </p:nvPr>
        </p:nvSpPr>
        <p:spPr/>
        <p:txBody>
          <a:bodyPr/>
          <a:lstStyle/>
          <a:p>
            <a:fld id="{86CB4B4D-7CA3-9044-876B-883B54F8677D}" type="slidenum">
              <a:rPr lang="en-US" altLang="zh-CN" smtClean="0"/>
              <a:pPr/>
              <a:t>5</a:t>
            </a:fld>
            <a:endParaRPr lang="zh-CN" altLang="en-US"/>
          </a:p>
        </p:txBody>
      </p:sp>
      <p:sp>
        <p:nvSpPr>
          <p:cNvPr id="11" name="文本框 10"/>
          <p:cNvSpPr txBox="1"/>
          <p:nvPr/>
        </p:nvSpPr>
        <p:spPr>
          <a:xfrm>
            <a:off x="2409074" y="1509155"/>
            <a:ext cx="4991602" cy="507831"/>
          </a:xfrm>
          <a:prstGeom prst="rect">
            <a:avLst/>
          </a:prstGeom>
          <a:noFill/>
        </p:spPr>
        <p:txBody>
          <a:bodyPr wrap="square" rtlCol="0">
            <a:spAutoFit/>
          </a:bodyPr>
          <a:lstStyle/>
          <a:p>
            <a:r>
              <a:rPr lang="zh-CN" altLang="en-US" sz="2700" dirty="0">
                <a:solidFill>
                  <a:schemeClr val="accent6">
                    <a:lumMod val="60000"/>
                    <a:lumOff val="40000"/>
                  </a:schemeClr>
                </a:solidFill>
                <a:effectLst>
                  <a:outerShdw blurRad="38100" dist="38100" dir="2700000" algn="tl">
                    <a:srgbClr val="000000">
                      <a:alpha val="43137"/>
                    </a:srgbClr>
                  </a:outerShdw>
                  <a:reflection blurRad="6350" stA="60000" endA="900" endPos="58000" dir="5400000" sy="-100000" algn="bl" rotWithShape="0"/>
                </a:effectLst>
                <a:latin typeface="华文琥珀" panose="02010800040101010101" pitchFamily="2" charset="-122"/>
                <a:ea typeface="华文琥珀" panose="02010800040101010101" pitchFamily="2" charset="-122"/>
              </a:rPr>
              <a:t>新老项目，如何差异化纳税？</a:t>
            </a:r>
          </a:p>
        </p:txBody>
      </p:sp>
    </p:spTree>
    <p:extLst>
      <p:ext uri="{BB962C8B-B14F-4D97-AF65-F5344CB8AC3E}">
        <p14:creationId xmlns:p14="http://schemas.microsoft.com/office/powerpoint/2010/main" val="32599987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2"/>
          </p:nvPr>
        </p:nvSpPr>
        <p:spPr>
          <a:xfrm>
            <a:off x="1257302" y="2367156"/>
            <a:ext cx="6581775" cy="2963466"/>
          </a:xfrm>
        </p:spPr>
        <p:txBody>
          <a:bodyPr/>
          <a:lstStyle/>
          <a:p>
            <a:pPr marL="0" indent="342900">
              <a:lnSpc>
                <a:spcPts val="3600"/>
              </a:lnSpc>
              <a:buNone/>
            </a:pPr>
            <a:r>
              <a:rPr lang="zh-CN" altLang="en-US" spc="38" dirty="0">
                <a:solidFill>
                  <a:schemeClr val="tx1">
                    <a:lumMod val="85000"/>
                    <a:lumOff val="15000"/>
                  </a:schemeClr>
                </a:solidFill>
              </a:rPr>
              <a:t>一般纳税人跨县（市）提供建筑服务，选择适用简易计税方法计税的，应以取得的全部价款和价外费用扣除支付的分包款后的余额为销售额，按照</a:t>
            </a:r>
            <a:r>
              <a:rPr lang="en-US" spc="38" dirty="0">
                <a:solidFill>
                  <a:schemeClr val="tx1">
                    <a:lumMod val="85000"/>
                    <a:lumOff val="15000"/>
                  </a:schemeClr>
                </a:solidFill>
              </a:rPr>
              <a:t>3%</a:t>
            </a:r>
            <a:r>
              <a:rPr lang="zh-CN" altLang="en-US" spc="38" dirty="0">
                <a:solidFill>
                  <a:schemeClr val="tx1">
                    <a:lumMod val="85000"/>
                    <a:lumOff val="15000"/>
                  </a:schemeClr>
                </a:solidFill>
              </a:rPr>
              <a:t>的征收率计算应纳税额。</a:t>
            </a:r>
            <a:endParaRPr lang="en-US" altLang="zh-CN" spc="38" dirty="0">
              <a:solidFill>
                <a:schemeClr val="tx1">
                  <a:lumMod val="85000"/>
                  <a:lumOff val="15000"/>
                </a:schemeClr>
              </a:solidFill>
            </a:endParaRPr>
          </a:p>
          <a:p>
            <a:pPr marL="0" indent="342900">
              <a:lnSpc>
                <a:spcPts val="3600"/>
              </a:lnSpc>
              <a:buNone/>
            </a:pPr>
            <a:endParaRPr lang="en-US" altLang="zh-CN" spc="38" dirty="0">
              <a:solidFill>
                <a:schemeClr val="tx1">
                  <a:lumMod val="85000"/>
                  <a:lumOff val="15000"/>
                </a:schemeClr>
              </a:solidFill>
            </a:endParaRPr>
          </a:p>
          <a:p>
            <a:pPr marL="0" indent="342900">
              <a:lnSpc>
                <a:spcPts val="3600"/>
              </a:lnSpc>
              <a:buNone/>
            </a:pPr>
            <a:r>
              <a:rPr lang="zh-CN" altLang="en-US" spc="38" dirty="0">
                <a:solidFill>
                  <a:schemeClr val="tx1">
                    <a:lumMod val="85000"/>
                    <a:lumOff val="15000"/>
                  </a:schemeClr>
                </a:solidFill>
              </a:rPr>
              <a:t>纳税人应按照上述计税方法在建筑服务发生地预缴税款后，向机构所在地主管税务机关进行纳税申报。</a:t>
            </a:r>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6</a:t>
            </a:fld>
            <a:endParaRPr lang="zh-CN" altLang="en-US"/>
          </a:p>
        </p:txBody>
      </p:sp>
      <p:sp>
        <p:nvSpPr>
          <p:cNvPr id="10" name="文本框 9"/>
          <p:cNvSpPr txBox="1"/>
          <p:nvPr/>
        </p:nvSpPr>
        <p:spPr>
          <a:xfrm>
            <a:off x="523877" y="1946511"/>
            <a:ext cx="2847975" cy="577081"/>
          </a:xfrm>
          <a:prstGeom prst="rect">
            <a:avLst/>
          </a:prstGeom>
          <a:noFill/>
        </p:spPr>
        <p:txBody>
          <a:bodyPr wrap="square" rtlCol="0">
            <a:spAutoFit/>
          </a:bodyPr>
          <a:lstStyle/>
          <a:p>
            <a:pPr hangingPunct="1">
              <a:spcBef>
                <a:spcPct val="20000"/>
              </a:spcBef>
              <a:buClr>
                <a:schemeClr val="tx2"/>
              </a:buClr>
              <a:buSzPct val="50000"/>
            </a:pPr>
            <a:r>
              <a:rPr lang="en-US" altLang="zh-CN" kern="1200" dirty="0">
                <a:solidFill>
                  <a:schemeClr val="accent6">
                    <a:lumMod val="50000"/>
                  </a:schemeClr>
                </a:solidFill>
                <a:latin typeface="+mn-lt"/>
                <a:ea typeface="+mn-ea"/>
                <a:cs typeface="+mn-cs"/>
              </a:rPr>
              <a:t>1. </a:t>
            </a:r>
            <a:r>
              <a:rPr lang="zh-CN" altLang="en-US" kern="1200" dirty="0">
                <a:solidFill>
                  <a:schemeClr val="accent6">
                    <a:lumMod val="50000"/>
                  </a:schemeClr>
                </a:solidFill>
                <a:latin typeface="+mn-lt"/>
                <a:ea typeface="+mn-ea"/>
                <a:cs typeface="+mn-cs"/>
              </a:rPr>
              <a:t>简易计税</a:t>
            </a:r>
          </a:p>
          <a:p>
            <a:endParaRPr lang="zh-CN" altLang="en-US" sz="1350"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p:cNvSpPr>
            <a:spLocks noGrp="1"/>
          </p:cNvSpPr>
          <p:nvPr>
            <p:ph type="sldNum" sz="quarter" idx="12"/>
          </p:nvPr>
        </p:nvSpPr>
        <p:spPr/>
        <p:txBody>
          <a:bodyPr/>
          <a:lstStyle/>
          <a:p>
            <a:fld id="{86CB4B4D-7CA3-9044-876B-883B54F8677D}" type="slidenum">
              <a:rPr lang="en-US" altLang="zh-CN" smtClean="0"/>
              <a:pPr/>
              <a:t>7</a:t>
            </a:fld>
            <a:endParaRPr lang="zh-CN" altLang="en-US"/>
          </a:p>
        </p:txBody>
      </p:sp>
      <p:sp>
        <p:nvSpPr>
          <p:cNvPr id="9" name="文本框 8"/>
          <p:cNvSpPr txBox="1"/>
          <p:nvPr/>
        </p:nvSpPr>
        <p:spPr>
          <a:xfrm>
            <a:off x="523877" y="1946511"/>
            <a:ext cx="2847975" cy="577081"/>
          </a:xfrm>
          <a:prstGeom prst="rect">
            <a:avLst/>
          </a:prstGeom>
          <a:noFill/>
        </p:spPr>
        <p:txBody>
          <a:bodyPr wrap="square" rtlCol="0">
            <a:spAutoFit/>
          </a:bodyPr>
          <a:lstStyle/>
          <a:p>
            <a:pPr hangingPunct="1">
              <a:spcBef>
                <a:spcPct val="20000"/>
              </a:spcBef>
              <a:buClr>
                <a:schemeClr val="tx2"/>
              </a:buClr>
              <a:buSzPct val="50000"/>
            </a:pPr>
            <a:r>
              <a:rPr lang="en-US" altLang="zh-CN" kern="1200" dirty="0">
                <a:solidFill>
                  <a:schemeClr val="accent6">
                    <a:lumMod val="50000"/>
                  </a:schemeClr>
                </a:solidFill>
                <a:latin typeface="+mn-lt"/>
                <a:ea typeface="+mn-ea"/>
                <a:cs typeface="+mn-cs"/>
              </a:rPr>
              <a:t>2. </a:t>
            </a:r>
            <a:r>
              <a:rPr lang="zh-CN" altLang="en-US" kern="1200" dirty="0">
                <a:solidFill>
                  <a:schemeClr val="accent6">
                    <a:lumMod val="50000"/>
                  </a:schemeClr>
                </a:solidFill>
                <a:latin typeface="+mn-lt"/>
                <a:ea typeface="+mn-ea"/>
                <a:cs typeface="+mn-cs"/>
              </a:rPr>
              <a:t>一般计税</a:t>
            </a:r>
          </a:p>
          <a:p>
            <a:endParaRPr lang="zh-CN" altLang="en-US" sz="1350" dirty="0"/>
          </a:p>
        </p:txBody>
      </p:sp>
      <p:sp>
        <p:nvSpPr>
          <p:cNvPr id="10" name="内容占位符 3"/>
          <p:cNvSpPr>
            <a:spLocks noGrp="1"/>
          </p:cNvSpPr>
          <p:nvPr>
            <p:ph sz="half" idx="2"/>
          </p:nvPr>
        </p:nvSpPr>
        <p:spPr>
          <a:xfrm>
            <a:off x="1276352" y="2414781"/>
            <a:ext cx="6581775" cy="2963466"/>
          </a:xfrm>
        </p:spPr>
        <p:txBody>
          <a:bodyPr>
            <a:normAutofit fontScale="92500"/>
          </a:bodyPr>
          <a:lstStyle/>
          <a:p>
            <a:pPr marL="0" indent="342900">
              <a:lnSpc>
                <a:spcPts val="3600"/>
              </a:lnSpc>
              <a:buNone/>
            </a:pPr>
            <a:r>
              <a:rPr lang="zh-CN" altLang="en-US" spc="38" dirty="0">
                <a:solidFill>
                  <a:schemeClr val="tx1">
                    <a:lumMod val="85000"/>
                    <a:lumOff val="15000"/>
                  </a:schemeClr>
                </a:solidFill>
              </a:rPr>
              <a:t>一般纳税人跨县（市）提供建筑服务，适用一般计税方法计税的，应以取得的全部价款和价外费用为销售额计算应纳税额。</a:t>
            </a:r>
            <a:endParaRPr lang="en-US" altLang="zh-CN" spc="38" dirty="0">
              <a:solidFill>
                <a:schemeClr val="tx1">
                  <a:lumMod val="85000"/>
                  <a:lumOff val="15000"/>
                </a:schemeClr>
              </a:solidFill>
            </a:endParaRPr>
          </a:p>
          <a:p>
            <a:pPr marL="0" indent="342900">
              <a:lnSpc>
                <a:spcPts val="3600"/>
              </a:lnSpc>
              <a:buNone/>
            </a:pPr>
            <a:endParaRPr lang="en-US" altLang="zh-CN" spc="38" dirty="0">
              <a:solidFill>
                <a:schemeClr val="tx1">
                  <a:lumMod val="85000"/>
                  <a:lumOff val="15000"/>
                </a:schemeClr>
              </a:solidFill>
            </a:endParaRPr>
          </a:p>
          <a:p>
            <a:pPr marL="0" indent="342900">
              <a:lnSpc>
                <a:spcPts val="3600"/>
              </a:lnSpc>
              <a:buNone/>
            </a:pPr>
            <a:r>
              <a:rPr lang="zh-CN" altLang="en-US" spc="38" dirty="0">
                <a:solidFill>
                  <a:schemeClr val="tx1">
                    <a:lumMod val="85000"/>
                    <a:lumOff val="15000"/>
                  </a:schemeClr>
                </a:solidFill>
              </a:rPr>
              <a:t>纳税人应以取得的全部价款和价外费用扣除支付的分包款后的余额，按照</a:t>
            </a:r>
            <a:r>
              <a:rPr lang="en-US" altLang="zh-CN" spc="38" dirty="0">
                <a:solidFill>
                  <a:schemeClr val="tx1">
                    <a:lumMod val="85000"/>
                    <a:lumOff val="15000"/>
                  </a:schemeClr>
                </a:solidFill>
              </a:rPr>
              <a:t>2</a:t>
            </a:r>
            <a:r>
              <a:rPr lang="zh-CN" altLang="en-US" spc="38" dirty="0">
                <a:solidFill>
                  <a:schemeClr val="tx1">
                    <a:lumMod val="85000"/>
                    <a:lumOff val="15000"/>
                  </a:schemeClr>
                </a:solidFill>
              </a:rPr>
              <a:t>％的预征率在建筑服务发生地预缴税款后，向机构所在地主管税务机关进行纳税申报。</a:t>
            </a:r>
          </a:p>
          <a:p>
            <a:pPr indent="342900">
              <a:lnSpc>
                <a:spcPts val="3600"/>
              </a:lnSpc>
            </a:pPr>
            <a:endParaRPr lang="zh-CN" altLang="en-US" spc="38" dirty="0">
              <a:solidFill>
                <a:schemeClr val="tx1">
                  <a:lumMod val="85000"/>
                  <a:lumOff val="15000"/>
                </a:schemeClr>
              </a:solidFill>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2"/>
          </p:nvPr>
        </p:nvSpPr>
        <p:spPr>
          <a:xfrm>
            <a:off x="1097757" y="2116931"/>
            <a:ext cx="6757988" cy="2963466"/>
          </a:xfrm>
        </p:spPr>
        <p:txBody>
          <a:bodyPr/>
          <a:lstStyle/>
          <a:p>
            <a:pPr marL="0" indent="342900">
              <a:lnSpc>
                <a:spcPts val="3600"/>
              </a:lnSpc>
              <a:buNone/>
            </a:pPr>
            <a:r>
              <a:rPr lang="zh-CN" altLang="en-US" spc="38" dirty="0">
                <a:solidFill>
                  <a:schemeClr val="tx1">
                    <a:lumMod val="85000"/>
                    <a:lumOff val="15000"/>
                  </a:schemeClr>
                </a:solidFill>
              </a:rPr>
              <a:t>一般纳税人跨省（自治区、直辖市或者计划单列市）提供建筑服务或者销售、出租取得的与机构所在地</a:t>
            </a:r>
            <a:r>
              <a:rPr lang="zh-CN" altLang="en-US" spc="38" dirty="0">
                <a:solidFill>
                  <a:srgbClr val="FF0000"/>
                </a:solidFill>
              </a:rPr>
              <a:t>不在同一省</a:t>
            </a:r>
            <a:r>
              <a:rPr lang="zh-CN" altLang="en-US" spc="38" dirty="0">
                <a:solidFill>
                  <a:schemeClr val="tx1">
                    <a:lumMod val="85000"/>
                    <a:lumOff val="15000"/>
                  </a:schemeClr>
                </a:solidFill>
              </a:rPr>
              <a:t>（自治区、直辖市或者计划单列市）</a:t>
            </a:r>
            <a:r>
              <a:rPr lang="zh-CN" altLang="en-US" spc="38" dirty="0">
                <a:solidFill>
                  <a:srgbClr val="FF0000"/>
                </a:solidFill>
              </a:rPr>
              <a:t>的不动产</a:t>
            </a:r>
            <a:r>
              <a:rPr lang="zh-CN" altLang="en-US" spc="38" dirty="0">
                <a:solidFill>
                  <a:schemeClr val="tx1">
                    <a:lumMod val="85000"/>
                    <a:lumOff val="15000"/>
                  </a:schemeClr>
                </a:solidFill>
              </a:rPr>
              <a:t>，</a:t>
            </a:r>
            <a:r>
              <a:rPr lang="zh-CN" altLang="en-US" spc="38" dirty="0">
                <a:solidFill>
                  <a:srgbClr val="FF0000"/>
                </a:solidFill>
              </a:rPr>
              <a:t>在机构所在地申报纳税时，计算的应纳税额小于已预缴税额，且差额较大的，由国家税务总局通知建筑服务发生地或者不动产所在地省级税务机关，在一定时期内暂停预缴增值税。</a:t>
            </a:r>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8</a:t>
            </a:fld>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sz="half" idx="2"/>
          </p:nvPr>
        </p:nvSpPr>
        <p:spPr>
          <a:xfrm>
            <a:off x="1207297" y="2393156"/>
            <a:ext cx="6729413" cy="2963466"/>
          </a:xfrm>
        </p:spPr>
        <p:txBody>
          <a:bodyPr/>
          <a:lstStyle/>
          <a:p>
            <a:pPr marL="0" indent="342900">
              <a:lnSpc>
                <a:spcPts val="3600"/>
              </a:lnSpc>
              <a:buNone/>
            </a:pPr>
            <a:r>
              <a:rPr lang="zh-CN" altLang="en-US" spc="38" dirty="0">
                <a:solidFill>
                  <a:schemeClr val="tx1">
                    <a:lumMod val="85000"/>
                    <a:lumOff val="15000"/>
                  </a:schemeClr>
                </a:solidFill>
              </a:rPr>
              <a:t>一般纳税人发生财政部和国家税务总局规定的特定应税行为，可以选择适用简易计税方法计税，但一经选择，</a:t>
            </a:r>
            <a:r>
              <a:rPr lang="en-US" spc="38" dirty="0">
                <a:solidFill>
                  <a:srgbClr val="FF0000"/>
                </a:solidFill>
              </a:rPr>
              <a:t>36</a:t>
            </a:r>
            <a:r>
              <a:rPr lang="zh-CN" altLang="en-US" spc="38" dirty="0">
                <a:solidFill>
                  <a:srgbClr val="FF0000"/>
                </a:solidFill>
              </a:rPr>
              <a:t>个月</a:t>
            </a:r>
            <a:r>
              <a:rPr lang="zh-CN" altLang="en-US" spc="38" dirty="0">
                <a:solidFill>
                  <a:schemeClr val="tx1">
                    <a:lumMod val="85000"/>
                    <a:lumOff val="15000"/>
                  </a:schemeClr>
                </a:solidFill>
              </a:rPr>
              <a:t>内不得变更。</a:t>
            </a:r>
          </a:p>
        </p:txBody>
      </p:sp>
      <p:sp>
        <p:nvSpPr>
          <p:cNvPr id="7" name="灯片编号占位符 6"/>
          <p:cNvSpPr>
            <a:spLocks noGrp="1"/>
          </p:cNvSpPr>
          <p:nvPr>
            <p:ph type="sldNum" sz="quarter" idx="12"/>
          </p:nvPr>
        </p:nvSpPr>
        <p:spPr/>
        <p:txBody>
          <a:bodyPr/>
          <a:lstStyle/>
          <a:p>
            <a:fld id="{86CB4B4D-7CA3-9044-876B-883B54F8677D}" type="slidenum">
              <a:rPr lang="en-US" altLang="zh-CN" smtClean="0"/>
              <a:pPr/>
              <a:t>9</a:t>
            </a:fld>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主题">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主题">
      <a:majorFont>
        <a:latin typeface="Calibri"/>
        <a:ea typeface="Calibri"/>
        <a:cs typeface="Calibri"/>
      </a:majorFont>
      <a:minorFont>
        <a:latin typeface="Helvetica"/>
        <a:ea typeface="Helvetica"/>
        <a:cs typeface="Helvetica"/>
      </a:minorFont>
    </a:fontScheme>
    <a:fmtScheme name="Office 主题">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Fan</Template>
  <TotalTime>3055</TotalTime>
  <Words>1773</Words>
  <Application>Microsoft Office PowerPoint</Application>
  <PresentationFormat>全屏显示(4:3)</PresentationFormat>
  <Paragraphs>176</Paragraphs>
  <Slides>36</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Franklin Gothic Book</vt:lpstr>
      <vt:lpstr>黑体</vt:lpstr>
      <vt:lpstr>华文琥珀</vt:lpstr>
      <vt:lpstr>楷体</vt:lpstr>
      <vt:lpstr>微软雅黑</vt:lpstr>
      <vt:lpstr>微软雅黑</vt:lpstr>
      <vt:lpstr>Arial</vt:lpstr>
      <vt:lpstr>Bernard MT Condensed</vt:lpstr>
      <vt:lpstr>Calibri</vt:lpstr>
      <vt:lpstr>Franklin Gothic Medium</vt:lpstr>
      <vt:lpstr>Wingdings 2</vt:lpstr>
      <vt:lpstr>暗香扑面</vt:lpstr>
      <vt:lpstr>赵    丽  特级注册税务师        注册会计师        高级会计师</vt:lpstr>
      <vt:lpstr>经国务院批准，自2016年5月1日起，在全国范围内全面推开营业税改征增值税试点，建筑业、房地产业、金融业、生活服务业等全部营业税纳税人，纳入试点范围，由缴纳营业税改为缴纳增值税。  关于全面推开营业税改征增值税试点的通知（财税〔2016〕36号） 《营业税改征增值税试点实施办法》 《营业税改征增值税试点有关事项的规定》 《营业税改征增值税试点过渡政策的规定》 《跨境应税行为适用增值税零税率和免税政策的规定》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本期导师：汤瑷玮     天扬君合高级经理，注册税务师、注册会计师  北京国家会计学院《建筑业营改增政策与实务高级研修班》主讲讲师。有多年税务、会计审计、内部审计工作经验，为多家企业做过税务审计、培训工作。 服务的领域主要是建筑业、电力行业、新能源行业。参编与国家税务总局税务干部进修学院联合编撰《营业税改征增值税政策解读与案例分析》及修订版等多本专业书籍。</dc:title>
  <dc:creator>左洁</dc:creator>
  <cp:lastModifiedBy>左洁</cp:lastModifiedBy>
  <cp:revision>132</cp:revision>
  <dcterms:modified xsi:type="dcterms:W3CDTF">2016-03-28T09:50:22Z</dcterms:modified>
</cp:coreProperties>
</file>